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358" r:id="rId2"/>
    <p:sldId id="340" r:id="rId3"/>
    <p:sldId id="341" r:id="rId4"/>
    <p:sldId id="348" r:id="rId5"/>
    <p:sldId id="349" r:id="rId6"/>
    <p:sldId id="332" r:id="rId7"/>
    <p:sldId id="333" r:id="rId8"/>
    <p:sldId id="315" r:id="rId9"/>
    <p:sldId id="317" r:id="rId10"/>
    <p:sldId id="309" r:id="rId11"/>
    <p:sldId id="316" r:id="rId12"/>
    <p:sldId id="338" r:id="rId13"/>
    <p:sldId id="339" r:id="rId14"/>
    <p:sldId id="344" r:id="rId15"/>
    <p:sldId id="345" r:id="rId16"/>
    <p:sldId id="320" r:id="rId17"/>
    <p:sldId id="321" r:id="rId18"/>
    <p:sldId id="334" r:id="rId19"/>
    <p:sldId id="335" r:id="rId20"/>
    <p:sldId id="357" r:id="rId21"/>
    <p:sldId id="356" r:id="rId22"/>
    <p:sldId id="354" r:id="rId23"/>
    <p:sldId id="355" r:id="rId24"/>
    <p:sldId id="342" r:id="rId25"/>
    <p:sldId id="343" r:id="rId26"/>
    <p:sldId id="324" r:id="rId27"/>
    <p:sldId id="325" r:id="rId28"/>
    <p:sldId id="350" r:id="rId29"/>
    <p:sldId id="351" r:id="rId30"/>
    <p:sldId id="352" r:id="rId31"/>
    <p:sldId id="353" r:id="rId32"/>
    <p:sldId id="330" r:id="rId33"/>
    <p:sldId id="331" r:id="rId34"/>
    <p:sldId id="319" r:id="rId35"/>
    <p:sldId id="318" r:id="rId36"/>
    <p:sldId id="327" r:id="rId37"/>
    <p:sldId id="329" r:id="rId38"/>
    <p:sldId id="322" r:id="rId39"/>
    <p:sldId id="323" r:id="rId40"/>
    <p:sldId id="346" r:id="rId41"/>
    <p:sldId id="347" r:id="rId42"/>
    <p:sldId id="359" r:id="rId43"/>
  </p:sldIdLst>
  <p:sldSz cx="18288000" cy="10287000"/>
  <p:notesSz cx="6858000" cy="9144000"/>
  <p:embeddedFontLst>
    <p:embeddedFont>
      <p:font typeface="Lab Grotesque Medium" panose="00000600000000000000" pitchFamily="50" charset="0"/>
      <p:regular r:id="rId45"/>
    </p:embeddedFont>
    <p:embeddedFont>
      <p:font typeface="Lab Grotesque Thin" panose="00000200000000000000" pitchFamily="50"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D03E"/>
    <a:srgbClr val="0072CE"/>
    <a:srgbClr val="EF3340"/>
    <a:srgbClr val="009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49" autoAdjust="0"/>
    <p:restoredTop sz="94647" autoAdjust="0"/>
  </p:normalViewPr>
  <p:slideViewPr>
    <p:cSldViewPr>
      <p:cViewPr varScale="1">
        <p:scale>
          <a:sx n="70" d="100"/>
          <a:sy n="70" d="100"/>
        </p:scale>
        <p:origin x="122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99A21F-41AA-274B-A686-3AA8957B956B}" type="datetimeFigureOut">
              <a:rPr lang="en-US" smtClean="0"/>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9F444E-B037-7D40-A089-4E335A821281}" type="slidenum">
              <a:rPr lang="en-US" smtClean="0"/>
              <a:t>‹#›</a:t>
            </a:fld>
            <a:endParaRPr lang="en-US"/>
          </a:p>
        </p:txBody>
      </p:sp>
    </p:spTree>
    <p:extLst>
      <p:ext uri="{BB962C8B-B14F-4D97-AF65-F5344CB8AC3E}">
        <p14:creationId xmlns:p14="http://schemas.microsoft.com/office/powerpoint/2010/main" val="1171021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7C23B3C4-267C-4000-9DA7-2A699C7F1847}"/>
            </a:ext>
          </a:extLst>
        </p:cNvPr>
        <p:cNvGrpSpPr/>
        <p:nvPr/>
      </p:nvGrpSpPr>
      <p:grpSpPr>
        <a:xfrm>
          <a:off x="0" y="0"/>
          <a:ext cx="0" cy="0"/>
          <a:chOff x="0" y="0"/>
          <a:chExt cx="0" cy="0"/>
        </a:xfrm>
      </p:grpSpPr>
      <p:sp>
        <p:nvSpPr>
          <p:cNvPr id="14" name="TextBox 28">
            <a:extLst>
              <a:ext uri="{FF2B5EF4-FFF2-40B4-BE49-F238E27FC236}">
                <a16:creationId xmlns:a16="http://schemas.microsoft.com/office/drawing/2014/main" id="{6D5BD526-81C9-F0BA-F422-C4EC77C335E2}"/>
              </a:ext>
            </a:extLst>
          </p:cNvPr>
          <p:cNvSpPr txBox="1"/>
          <p:nvPr/>
        </p:nvSpPr>
        <p:spPr>
          <a:xfrm>
            <a:off x="952500" y="4432948"/>
            <a:ext cx="16383000" cy="3246530"/>
          </a:xfrm>
          <a:prstGeom prst="rect">
            <a:avLst/>
          </a:prstGeom>
        </p:spPr>
        <p:txBody>
          <a:bodyPr wrap="square" lIns="0" tIns="0" rIns="0" bIns="0" rtlCol="0" anchor="ctr">
            <a:spAutoFit/>
          </a:bodyPr>
          <a:lstStyle/>
          <a:p>
            <a:pPr algn="ctr">
              <a:lnSpc>
                <a:spcPts val="5613"/>
              </a:lnSpc>
            </a:pPr>
            <a:r>
              <a:rPr lang="et-EE" sz="16600" b="1" dirty="0">
                <a:solidFill>
                  <a:srgbClr val="F3D03E"/>
                </a:solidFill>
                <a:latin typeface="Lab Grotesque Medium" pitchFamily="2" charset="0"/>
                <a:ea typeface="Lab Grotesque"/>
                <a:cs typeface="Lab Grotesque"/>
                <a:sym typeface="Lab Grotesque Bold"/>
              </a:rPr>
              <a:t>Kalev Kruusi</a:t>
            </a:r>
          </a:p>
          <a:p>
            <a:pPr algn="ctr">
              <a:lnSpc>
                <a:spcPts val="5613"/>
              </a:lnSpc>
            </a:pPr>
            <a:br>
              <a:rPr lang="et-EE" sz="16600" b="1" dirty="0">
                <a:solidFill>
                  <a:srgbClr val="F3D03E"/>
                </a:solidFill>
                <a:latin typeface="Lab Grotesque Medium" pitchFamily="2" charset="0"/>
                <a:ea typeface="Lab Grotesque"/>
                <a:cs typeface="Lab Grotesque"/>
                <a:sym typeface="Lab Grotesque Bold"/>
              </a:rPr>
            </a:br>
            <a:br>
              <a:rPr lang="et-EE" sz="16600" b="1" dirty="0">
                <a:solidFill>
                  <a:srgbClr val="F3D03E"/>
                </a:solidFill>
                <a:latin typeface="Lab Grotesque Medium" pitchFamily="2" charset="0"/>
                <a:ea typeface="Lab Grotesque"/>
                <a:cs typeface="Lab Grotesque"/>
                <a:sym typeface="Lab Grotesque Bold"/>
              </a:rPr>
            </a:br>
            <a:r>
              <a:rPr lang="et-EE" sz="16600" dirty="0">
                <a:solidFill>
                  <a:srgbClr val="F3D03E"/>
                </a:solidFill>
                <a:latin typeface="Lab Grotesque Medium" pitchFamily="2" charset="0"/>
                <a:ea typeface="Lab Grotesque"/>
                <a:cs typeface="Lab Grotesque"/>
                <a:sym typeface="Lab Grotesque Bold"/>
              </a:rPr>
              <a:t>spordiviktoriin</a:t>
            </a:r>
          </a:p>
        </p:txBody>
      </p:sp>
      <p:pic>
        <p:nvPicPr>
          <p:cNvPr id="6" name="Graphic 5">
            <a:extLst>
              <a:ext uri="{FF2B5EF4-FFF2-40B4-BE49-F238E27FC236}">
                <a16:creationId xmlns:a16="http://schemas.microsoft.com/office/drawing/2014/main" id="{3CD80DA7-8603-D01C-E7AE-FC8B7528FD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7" name="Picture 6" descr="A white text on a black background&#10;&#10;AI-generated content may be incorrect.">
            <a:extLst>
              <a:ext uri="{FF2B5EF4-FFF2-40B4-BE49-F238E27FC236}">
                <a16:creationId xmlns:a16="http://schemas.microsoft.com/office/drawing/2014/main" id="{4E040DAD-692A-C861-297F-B070BBF1D3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368274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p:cNvGrpSpPr/>
        <p:nvPr/>
      </p:nvGrpSpPr>
      <p:grpSpPr>
        <a:xfrm>
          <a:off x="0" y="0"/>
          <a:ext cx="0" cy="0"/>
          <a:chOff x="0" y="0"/>
          <a:chExt cx="0" cy="0"/>
        </a:xfrm>
      </p:grpSpPr>
      <p:sp>
        <p:nvSpPr>
          <p:cNvPr id="2" name="TextBox 28">
            <a:extLst>
              <a:ext uri="{FF2B5EF4-FFF2-40B4-BE49-F238E27FC236}">
                <a16:creationId xmlns:a16="http://schemas.microsoft.com/office/drawing/2014/main" id="{028EC769-9BD9-4590-6D34-A2EE834774B8}"/>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Küsimus nr 5</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6542209E-BC82-AD6E-09D1-78C60526E94F}"/>
              </a:ext>
            </a:extLst>
          </p:cNvPr>
          <p:cNvSpPr txBox="1"/>
          <p:nvPr/>
        </p:nvSpPr>
        <p:spPr>
          <a:xfrm>
            <a:off x="1143000" y="3771900"/>
            <a:ext cx="16383000" cy="3642679"/>
          </a:xfrm>
          <a:prstGeom prst="rect">
            <a:avLst/>
          </a:prstGeom>
        </p:spPr>
        <p:txBody>
          <a:bodyPr wrap="square" lIns="0" tIns="0" rIns="0" bIns="0" rtlCol="0" anchor="t">
            <a:spAutoFit/>
          </a:bodyPr>
          <a:lstStyle/>
          <a:p>
            <a:pPr>
              <a:lnSpc>
                <a:spcPts val="5613"/>
              </a:lnSpc>
            </a:pPr>
            <a:r>
              <a:rPr lang="et-EE" sz="6000" dirty="0">
                <a:solidFill>
                  <a:schemeClr val="bg1"/>
                </a:solidFill>
                <a:latin typeface="Lab Grotesque Medium" pitchFamily="2" charset="0"/>
                <a:ea typeface="Lab Grotesque"/>
                <a:cs typeface="Lab Grotesque"/>
                <a:sym typeface="Lab Grotesque Bold"/>
              </a:rPr>
              <a:t>See tänavu 58. korda toimunud spordivõistlus Eestis läks 2 aastat tagasi ajalukku, kui selle kalendriaasta kõige osavõturohkem võistlus terves maailmas. Millise rahvusvahelise spordivõistlusega on tegu?</a:t>
            </a:r>
            <a:endParaRPr lang="en-US" sz="6000" dirty="0">
              <a:solidFill>
                <a:schemeClr val="bg1"/>
              </a:solidFill>
              <a:latin typeface="Lab Grotesque Thin" pitchFamily="2" charset="0"/>
              <a:ea typeface="Lab Grotesque"/>
              <a:cs typeface="Lab Grotesque"/>
              <a:sym typeface="Lab Grotesque"/>
            </a:endParaRPr>
          </a:p>
        </p:txBody>
      </p:sp>
      <p:pic>
        <p:nvPicPr>
          <p:cNvPr id="15" name="Graphic 14">
            <a:extLst>
              <a:ext uri="{FF2B5EF4-FFF2-40B4-BE49-F238E27FC236}">
                <a16:creationId xmlns:a16="http://schemas.microsoft.com/office/drawing/2014/main" id="{8D41FA17-4CE6-2891-8533-734FFD2817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16" name="Picture 15" descr="A white text on a black background&#10;&#10;AI-generated content may be incorrect.">
            <a:extLst>
              <a:ext uri="{FF2B5EF4-FFF2-40B4-BE49-F238E27FC236}">
                <a16:creationId xmlns:a16="http://schemas.microsoft.com/office/drawing/2014/main" id="{0D637267-7112-57D0-A932-921C5480D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1957883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B3F1638D-A338-7E86-BA4F-0B9362B629F4}"/>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BA3F6798-AC80-B989-0381-074471E084F9}"/>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Vastus nr 5</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5E45FA18-EC9E-DAAA-FB41-DF32C0FBA3F8}"/>
              </a:ext>
            </a:extLst>
          </p:cNvPr>
          <p:cNvSpPr txBox="1"/>
          <p:nvPr/>
        </p:nvSpPr>
        <p:spPr>
          <a:xfrm>
            <a:off x="1129352" y="3467100"/>
            <a:ext cx="16383000" cy="1456809"/>
          </a:xfrm>
          <a:prstGeom prst="rect">
            <a:avLst/>
          </a:prstGeom>
        </p:spPr>
        <p:txBody>
          <a:bodyPr wrap="square" lIns="0" tIns="0" rIns="0" bIns="0" rtlCol="0" anchor="ctr">
            <a:spAutoFit/>
          </a:bodyPr>
          <a:lstStyle/>
          <a:p>
            <a:pPr>
              <a:lnSpc>
                <a:spcPts val="5613"/>
              </a:lnSpc>
            </a:pPr>
            <a:r>
              <a:rPr lang="et-EE" sz="6000" b="1" dirty="0">
                <a:solidFill>
                  <a:srgbClr val="F3D03E"/>
                </a:solidFill>
                <a:latin typeface="Lab Grotesque Medium" pitchFamily="2" charset="0"/>
                <a:ea typeface="Lab Grotesque"/>
                <a:cs typeface="Lab Grotesque"/>
                <a:sym typeface="Lab Grotesque Bold"/>
              </a:rPr>
              <a:t>Saaremaa </a:t>
            </a:r>
            <a:r>
              <a:rPr lang="et-EE" sz="6000" b="1" dirty="0" err="1">
                <a:solidFill>
                  <a:srgbClr val="F3D03E"/>
                </a:solidFill>
                <a:latin typeface="Lab Grotesque Medium" pitchFamily="2" charset="0"/>
                <a:ea typeface="Lab Grotesque"/>
                <a:cs typeface="Lab Grotesque"/>
                <a:sym typeface="Lab Grotesque Bold"/>
              </a:rPr>
              <a:t>Rally</a:t>
            </a:r>
            <a:r>
              <a:rPr lang="et-EE" sz="6000" dirty="0">
                <a:solidFill>
                  <a:schemeClr val="bg1"/>
                </a:solidFill>
                <a:latin typeface="Lab Grotesque Medium" pitchFamily="2" charset="0"/>
                <a:ea typeface="Lab Grotesque"/>
                <a:cs typeface="Lab Grotesque"/>
                <a:sym typeface="Lab Grotesque Bold"/>
              </a:rPr>
              <a:t>, sellel aastal </a:t>
            </a:r>
            <a:r>
              <a:rPr lang="et-EE" sz="6000" dirty="0" err="1">
                <a:solidFill>
                  <a:schemeClr val="bg1"/>
                </a:solidFill>
                <a:latin typeface="Lab Grotesque Medium" pitchFamily="2" charset="0"/>
                <a:ea typeface="Lab Grotesque"/>
                <a:cs typeface="Lab Grotesque"/>
                <a:sym typeface="Lab Grotesque Bold"/>
              </a:rPr>
              <a:t>eelregistreeris</a:t>
            </a:r>
            <a:r>
              <a:rPr lang="et-EE" sz="6000" dirty="0">
                <a:solidFill>
                  <a:schemeClr val="bg1"/>
                </a:solidFill>
                <a:latin typeface="Lab Grotesque Medium" pitchFamily="2" charset="0"/>
                <a:ea typeface="Lab Grotesque"/>
                <a:cs typeface="Lab Grotesque"/>
                <a:sym typeface="Lab Grotesque Bold"/>
              </a:rPr>
              <a:t> 186 ekipaaži.</a:t>
            </a:r>
            <a:endParaRPr lang="en-US" sz="6000" dirty="0">
              <a:solidFill>
                <a:schemeClr val="bg1"/>
              </a:solidFill>
              <a:latin typeface="Lab Grotesque Thin" pitchFamily="2" charset="0"/>
              <a:ea typeface="Lab Grotesque"/>
              <a:cs typeface="Lab Grotesque"/>
              <a:sym typeface="Lab Grotesque"/>
            </a:endParaRPr>
          </a:p>
        </p:txBody>
      </p:sp>
      <p:pic>
        <p:nvPicPr>
          <p:cNvPr id="4" name="Picture 3" descr="Two men standing next to a race car&#10;&#10;AI-generated content may be incorrect.">
            <a:extLst>
              <a:ext uri="{FF2B5EF4-FFF2-40B4-BE49-F238E27FC236}">
                <a16:creationId xmlns:a16="http://schemas.microsoft.com/office/drawing/2014/main" id="{BC24BDB1-42E1-C13D-7179-CC5CC34B2C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1650" y="5477739"/>
            <a:ext cx="7372350" cy="4809261"/>
          </a:xfrm>
          <a:prstGeom prst="rect">
            <a:avLst/>
          </a:prstGeom>
          <a:noFill/>
          <a:ln>
            <a:noFill/>
          </a:ln>
          <a:effectLst>
            <a:softEdge rad="63500"/>
          </a:effectLst>
        </p:spPr>
      </p:pic>
      <p:pic>
        <p:nvPicPr>
          <p:cNvPr id="5" name="Graphic 4">
            <a:extLst>
              <a:ext uri="{FF2B5EF4-FFF2-40B4-BE49-F238E27FC236}">
                <a16:creationId xmlns:a16="http://schemas.microsoft.com/office/drawing/2014/main" id="{6C9989C8-F7DF-BBDC-78A1-727A4758B4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92000" y="581699"/>
            <a:ext cx="2286000" cy="814551"/>
          </a:xfrm>
          <a:prstGeom prst="rect">
            <a:avLst/>
          </a:prstGeom>
        </p:spPr>
      </p:pic>
      <p:pic>
        <p:nvPicPr>
          <p:cNvPr id="6" name="Picture 5" descr="A white text on a black background&#10;&#10;AI-generated content may be incorrect.">
            <a:extLst>
              <a:ext uri="{FF2B5EF4-FFF2-40B4-BE49-F238E27FC236}">
                <a16:creationId xmlns:a16="http://schemas.microsoft.com/office/drawing/2014/main" id="{62C29DB6-66E2-E928-F9C6-36518D37BC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54077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B79A55CA-7824-86E8-13DF-349C0AD2679B}"/>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787CC9ED-FE02-0ABC-C42B-63156094DD70}"/>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Küsimus nr 6</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A34C09FD-35E4-B78F-8D46-D9B579BC6C89}"/>
              </a:ext>
            </a:extLst>
          </p:cNvPr>
          <p:cNvSpPr txBox="1"/>
          <p:nvPr/>
        </p:nvSpPr>
        <p:spPr>
          <a:xfrm>
            <a:off x="1143000" y="2639993"/>
            <a:ext cx="16383000" cy="6463821"/>
          </a:xfrm>
          <a:prstGeom prst="rect">
            <a:avLst/>
          </a:prstGeom>
        </p:spPr>
        <p:txBody>
          <a:bodyPr wrap="square" lIns="0" tIns="0" rIns="0" bIns="0" rtlCol="0" anchor="ctr">
            <a:spAutoFit/>
          </a:bodyPr>
          <a:lstStyle/>
          <a:p>
            <a:pPr>
              <a:lnSpc>
                <a:spcPts val="5613"/>
              </a:lnSpc>
            </a:pPr>
            <a:r>
              <a:rPr lang="fi-FI" sz="5400" dirty="0" err="1">
                <a:solidFill>
                  <a:schemeClr val="bg1"/>
                </a:solidFill>
                <a:latin typeface="Lab Grotesque Medium" pitchFamily="2" charset="0"/>
                <a:ea typeface="Lab Grotesque"/>
                <a:cs typeface="Lab Grotesque"/>
                <a:sym typeface="Lab Grotesque Bold"/>
              </a:rPr>
              <a:t>Napsuse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peaga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ideed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mõnel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saunaõhtul</a:t>
            </a:r>
            <a:r>
              <a:rPr lang="fi-FI" sz="5400" dirty="0">
                <a:solidFill>
                  <a:schemeClr val="bg1"/>
                </a:solidFill>
                <a:latin typeface="Lab Grotesque Medium" pitchFamily="2" charset="0"/>
                <a:ea typeface="Lab Grotesque"/>
                <a:cs typeface="Lab Grotesque"/>
                <a:sym typeface="Lab Grotesque Bold"/>
              </a:rPr>
              <a:t> ei </a:t>
            </a:r>
            <a:r>
              <a:rPr lang="fi-FI" sz="5400" dirty="0" err="1">
                <a:solidFill>
                  <a:schemeClr val="bg1"/>
                </a:solidFill>
                <a:latin typeface="Lab Grotesque Medium" pitchFamily="2" charset="0"/>
                <a:ea typeface="Lab Grotesque"/>
                <a:cs typeface="Lab Grotesque"/>
                <a:sym typeface="Lab Grotesque Bold"/>
              </a:rPr>
              <a:t>tundu</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sageli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hommikuti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enam</a:t>
            </a:r>
            <a:r>
              <a:rPr lang="fi-FI" sz="5400" dirty="0">
                <a:solidFill>
                  <a:schemeClr val="bg1"/>
                </a:solidFill>
                <a:latin typeface="Lab Grotesque Medium" pitchFamily="2" charset="0"/>
                <a:ea typeface="Lab Grotesque"/>
                <a:cs typeface="Lab Grotesque"/>
                <a:sym typeface="Lab Grotesque Bold"/>
              </a:rPr>
              <a:t> nii </a:t>
            </a:r>
            <a:r>
              <a:rPr lang="fi-FI" sz="5400" dirty="0" err="1">
                <a:solidFill>
                  <a:schemeClr val="bg1"/>
                </a:solidFill>
                <a:latin typeface="Lab Grotesque Medium" pitchFamily="2" charset="0"/>
                <a:ea typeface="Lab Grotesque"/>
                <a:cs typeface="Lab Grotesque"/>
                <a:sym typeface="Lab Grotesque Bold"/>
              </a:rPr>
              <a:t>lahedad</a:t>
            </a:r>
            <a:r>
              <a:rPr lang="fi-FI" sz="5400" dirty="0">
                <a:solidFill>
                  <a:schemeClr val="bg1"/>
                </a:solidFill>
                <a:latin typeface="Lab Grotesque Medium" pitchFamily="2" charset="0"/>
                <a:ea typeface="Lab Grotesque"/>
                <a:cs typeface="Lab Grotesque"/>
                <a:sym typeface="Lab Grotesque Bold"/>
              </a:rPr>
              <a:t> ja </a:t>
            </a:r>
            <a:r>
              <a:rPr lang="fi-FI" sz="5400" dirty="0" err="1">
                <a:solidFill>
                  <a:schemeClr val="bg1"/>
                </a:solidFill>
                <a:latin typeface="Lab Grotesque Medium" pitchFamily="2" charset="0"/>
                <a:ea typeface="Lab Grotesque"/>
                <a:cs typeface="Lab Grotesque"/>
                <a:sym typeface="Lab Grotesque Bold"/>
              </a:rPr>
              <a:t>seepärast</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jäävad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need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reeglina</a:t>
            </a:r>
            <a:r>
              <a:rPr lang="fi-FI" sz="5400" dirty="0">
                <a:solidFill>
                  <a:schemeClr val="bg1"/>
                </a:solidFill>
                <a:latin typeface="Lab Grotesque Medium" pitchFamily="2" charset="0"/>
                <a:ea typeface="Lab Grotesque"/>
                <a:cs typeface="Lab Grotesque"/>
                <a:sym typeface="Lab Grotesque Bold"/>
              </a:rPr>
              <a:t> ka </a:t>
            </a:r>
            <a:r>
              <a:rPr lang="fi-FI" sz="5400" dirty="0" err="1">
                <a:solidFill>
                  <a:schemeClr val="bg1"/>
                </a:solidFill>
                <a:latin typeface="Lab Grotesque Medium" pitchFamily="2" charset="0"/>
                <a:ea typeface="Lab Grotesque"/>
                <a:cs typeface="Lab Grotesque"/>
                <a:sym typeface="Lab Grotesque Bold"/>
              </a:rPr>
              <a:t>ellu</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viimata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Aga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mitte</a:t>
            </a:r>
            <a:r>
              <a:rPr lang="fi-FI" sz="5400" dirty="0">
                <a:solidFill>
                  <a:schemeClr val="bg1"/>
                </a:solidFill>
                <a:latin typeface="Lab Grotesque Medium" pitchFamily="2" charset="0"/>
                <a:ea typeface="Lab Grotesque"/>
                <a:cs typeface="Lab Grotesque"/>
                <a:sym typeface="Lab Grotesque Bold"/>
              </a:rPr>
              <a:t> alati. </a:t>
            </a:r>
            <a:r>
              <a:rPr lang="fi-FI" sz="5400" dirty="0" err="1">
                <a:solidFill>
                  <a:schemeClr val="bg1"/>
                </a:solidFill>
                <a:latin typeface="Lab Grotesque Medium" pitchFamily="2" charset="0"/>
                <a:ea typeface="Lab Grotesque"/>
                <a:cs typeface="Lab Grotesque"/>
                <a:sym typeface="Lab Grotesque Bold"/>
              </a:rPr>
              <a:t>Ühel</a:t>
            </a:r>
            <a:r>
              <a:rPr lang="fi-FI" sz="5400" dirty="0">
                <a:solidFill>
                  <a:schemeClr val="bg1"/>
                </a:solidFill>
                <a:latin typeface="Lab Grotesque Medium" pitchFamily="2" charset="0"/>
                <a:ea typeface="Lab Grotesque"/>
                <a:cs typeface="Lab Grotesque"/>
                <a:sym typeface="Lab Grotesque Bold"/>
              </a:rPr>
              <a:t> just </a:t>
            </a:r>
            <a:r>
              <a:rPr lang="fi-FI" sz="5400" dirty="0" err="1">
                <a:solidFill>
                  <a:schemeClr val="bg1"/>
                </a:solidFill>
                <a:latin typeface="Lab Grotesque Medium" pitchFamily="2" charset="0"/>
                <a:ea typeface="Lab Grotesque"/>
                <a:cs typeface="Lab Grotesque"/>
                <a:sym typeface="Lab Grotesque Bold"/>
              </a:rPr>
              <a:t>sellisel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koosviibimisel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sündis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idee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viia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Kihnu</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saarel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läbi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spordivõistlus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mis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selle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saarega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justkui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üldse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kokku</a:t>
            </a:r>
            <a:r>
              <a:rPr lang="fi-FI" sz="5400" dirty="0">
                <a:solidFill>
                  <a:schemeClr val="bg1"/>
                </a:solidFill>
                <a:latin typeface="Lab Grotesque Medium" pitchFamily="2" charset="0"/>
                <a:ea typeface="Lab Grotesque"/>
                <a:cs typeface="Lab Grotesque"/>
                <a:sym typeface="Lab Grotesque Bold"/>
              </a:rPr>
              <a:t> ei </a:t>
            </a:r>
            <a:r>
              <a:rPr lang="fi-FI" sz="5400" dirty="0" err="1">
                <a:solidFill>
                  <a:schemeClr val="bg1"/>
                </a:solidFill>
                <a:latin typeface="Lab Grotesque Medium" pitchFamily="2" charset="0"/>
                <a:ea typeface="Lab Grotesque"/>
                <a:cs typeface="Lab Grotesque"/>
                <a:sym typeface="Lab Grotesque Bold"/>
              </a:rPr>
              <a:t>käi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Eelmisel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aastal</a:t>
            </a:r>
            <a:r>
              <a:rPr lang="fi-FI" sz="5400" dirty="0">
                <a:solidFill>
                  <a:schemeClr val="bg1"/>
                </a:solidFill>
                <a:latin typeface="Lab Grotesque Medium" pitchFamily="2" charset="0"/>
                <a:ea typeface="Lab Grotesque"/>
                <a:cs typeface="Lab Grotesque"/>
                <a:sym typeface="Lab Grotesque Bold"/>
              </a:rPr>
              <a:t> oli </a:t>
            </a:r>
            <a:r>
              <a:rPr lang="fi-FI" sz="5400" dirty="0" err="1">
                <a:solidFill>
                  <a:schemeClr val="bg1"/>
                </a:solidFill>
                <a:latin typeface="Lab Grotesque Medium" pitchFamily="2" charset="0"/>
                <a:ea typeface="Lab Grotesque"/>
                <a:cs typeface="Lab Grotesque"/>
                <a:sym typeface="Lab Grotesque Bold"/>
              </a:rPr>
              <a:t>sellel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võistlusel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väärikas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juubel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kui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Kihnu</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saare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vallutasid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juba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kümnendat</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korda</a:t>
            </a:r>
            <a:r>
              <a:rPr lang="fi-FI" sz="5400" dirty="0">
                <a:solidFill>
                  <a:schemeClr val="bg1"/>
                </a:solidFill>
                <a:latin typeface="Lab Grotesque Medium" pitchFamily="2" charset="0"/>
                <a:ea typeface="Lab Grotesque"/>
                <a:cs typeface="Lab Grotesque"/>
                <a:sym typeface="Lab Grotesque Bold"/>
              </a:rPr>
              <a:t> just </a:t>
            </a:r>
            <a:r>
              <a:rPr lang="fi-FI" sz="5400" dirty="0" err="1">
                <a:solidFill>
                  <a:schemeClr val="bg1"/>
                </a:solidFill>
                <a:latin typeface="Lab Grotesque Medium" pitchFamily="2" charset="0"/>
                <a:ea typeface="Lab Grotesque"/>
                <a:cs typeface="Lab Grotesque"/>
                <a:sym typeface="Lab Grotesque Bold"/>
              </a:rPr>
              <a:t>sellel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võistlusel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osalejad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Millisest</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võistlusest</a:t>
            </a:r>
            <a:r>
              <a:rPr lang="fi-FI" sz="5400" dirty="0">
                <a:solidFill>
                  <a:schemeClr val="bg1"/>
                </a:solidFill>
                <a:latin typeface="Lab Grotesque Medium" pitchFamily="2" charset="0"/>
                <a:ea typeface="Lab Grotesque"/>
                <a:cs typeface="Lab Grotesque"/>
                <a:sym typeface="Lab Grotesque Bold"/>
              </a:rPr>
              <a:t> on </a:t>
            </a:r>
            <a:r>
              <a:rPr lang="fi-FI" sz="5400" dirty="0" err="1">
                <a:solidFill>
                  <a:schemeClr val="bg1"/>
                </a:solidFill>
                <a:latin typeface="Lab Grotesque Medium" pitchFamily="2" charset="0"/>
                <a:ea typeface="Lab Grotesque"/>
                <a:cs typeface="Lab Grotesque"/>
                <a:sym typeface="Lab Grotesque Bold"/>
              </a:rPr>
              <a:t>jutt</a:t>
            </a:r>
            <a:r>
              <a:rPr lang="fi-FI" sz="5400" dirty="0">
                <a:solidFill>
                  <a:schemeClr val="bg1"/>
                </a:solidFill>
                <a:latin typeface="Lab Grotesque Medium" pitchFamily="2" charset="0"/>
                <a:ea typeface="Lab Grotesque"/>
                <a:cs typeface="Lab Grotesque"/>
                <a:sym typeface="Lab Grotesque Bold"/>
              </a:rPr>
              <a:t>?</a:t>
            </a:r>
            <a:endParaRPr lang="en-US" sz="5400"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CCEC0321-B6F4-0648-D169-123E7737E4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FCAFE780-3F03-1289-E9DA-1A74CADE2B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2643653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A4BB8AB1-34BB-BFF7-99F8-3E3BD6DABDDF}"/>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58F7EFDB-4E89-8CAD-83E7-905CB7138A77}"/>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Vastus nr 6</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58ECD9BB-9923-3663-3E2A-6DE12F70C5AF}"/>
              </a:ext>
            </a:extLst>
          </p:cNvPr>
          <p:cNvSpPr txBox="1"/>
          <p:nvPr/>
        </p:nvSpPr>
        <p:spPr>
          <a:xfrm>
            <a:off x="1143000" y="4938927"/>
            <a:ext cx="16230600" cy="2841804"/>
          </a:xfrm>
          <a:prstGeom prst="rect">
            <a:avLst/>
          </a:prstGeom>
        </p:spPr>
        <p:txBody>
          <a:bodyPr wrap="square" lIns="0" tIns="0" rIns="0" bIns="0" rtlCol="0" anchor="ctr">
            <a:spAutoFit/>
          </a:bodyPr>
          <a:lstStyle/>
          <a:p>
            <a:pPr algn="ctr">
              <a:lnSpc>
                <a:spcPts val="5613"/>
              </a:lnSpc>
            </a:pPr>
            <a:r>
              <a:rPr lang="fi-FI" sz="13800" b="1" dirty="0" err="1">
                <a:solidFill>
                  <a:srgbClr val="F3D03E"/>
                </a:solidFill>
                <a:latin typeface="Lab Grotesque Medium" pitchFamily="2" charset="0"/>
                <a:ea typeface="Lab Grotesque"/>
                <a:cs typeface="Lab Grotesque"/>
                <a:sym typeface="Lab Grotesque Bold"/>
              </a:rPr>
              <a:t>Männakäba</a:t>
            </a:r>
            <a:r>
              <a:rPr lang="fi-FI" sz="13800" dirty="0">
                <a:solidFill>
                  <a:srgbClr val="F3D03E"/>
                </a:solidFill>
                <a:latin typeface="Lab Grotesque Medium" pitchFamily="2" charset="0"/>
                <a:ea typeface="Lab Grotesque"/>
                <a:cs typeface="Lab Grotesque"/>
                <a:sym typeface="Lab Grotesque Bold"/>
              </a:rPr>
              <a:t> </a:t>
            </a:r>
            <a:endParaRPr lang="et-EE" sz="13800" dirty="0">
              <a:solidFill>
                <a:srgbClr val="F3D03E"/>
              </a:solidFill>
              <a:latin typeface="Lab Grotesque Medium" pitchFamily="2" charset="0"/>
              <a:ea typeface="Lab Grotesque"/>
              <a:cs typeface="Lab Grotesque"/>
              <a:sym typeface="Lab Grotesque Bold"/>
            </a:endParaRPr>
          </a:p>
          <a:p>
            <a:pPr algn="ctr"/>
            <a:r>
              <a:rPr lang="fi-FI" sz="13800" b="1" dirty="0" err="1">
                <a:solidFill>
                  <a:srgbClr val="F3D03E"/>
                </a:solidFill>
                <a:latin typeface="Lab Grotesque Medium" pitchFamily="2" charset="0"/>
                <a:ea typeface="Lab Grotesque"/>
                <a:cs typeface="Lab Grotesque"/>
                <a:sym typeface="Lab Grotesque Bold"/>
              </a:rPr>
              <a:t>jooksumaraton</a:t>
            </a:r>
            <a:r>
              <a:rPr lang="et-EE" sz="13800" dirty="0">
                <a:solidFill>
                  <a:srgbClr val="F3D03E"/>
                </a:solidFill>
                <a:latin typeface="Lab Grotesque Medium" pitchFamily="2" charset="0"/>
                <a:ea typeface="Lab Grotesque"/>
                <a:cs typeface="Lab Grotesque"/>
                <a:sym typeface="Lab Grotesque Bold"/>
              </a:rPr>
              <a:t>.</a:t>
            </a:r>
            <a:endParaRPr lang="en-US" sz="13800" dirty="0">
              <a:solidFill>
                <a:srgbClr val="F3D03E"/>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BDF8834F-70FE-9B21-0F79-337DC23A0C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007287E3-DE1A-EFCF-E6C4-0B00AEDDDE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642344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D7DD5DE7-36C2-0ACC-C444-63B47950D556}"/>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8DB8D66B-772B-A64B-6553-8D7515FCD059}"/>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Küsimus nr 7</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7ADE961F-31A8-EFB6-933F-AF41AE38729F}"/>
              </a:ext>
            </a:extLst>
          </p:cNvPr>
          <p:cNvSpPr txBox="1"/>
          <p:nvPr/>
        </p:nvSpPr>
        <p:spPr>
          <a:xfrm>
            <a:off x="1143000" y="3717211"/>
            <a:ext cx="16383000" cy="4309385"/>
          </a:xfrm>
          <a:prstGeom prst="rect">
            <a:avLst/>
          </a:prstGeom>
        </p:spPr>
        <p:txBody>
          <a:bodyPr wrap="square" lIns="0" tIns="0" rIns="0" bIns="0" rtlCol="0" anchor="ctr">
            <a:spAutoFit/>
          </a:bodyPr>
          <a:lstStyle/>
          <a:p>
            <a:pPr>
              <a:lnSpc>
                <a:spcPts val="5613"/>
              </a:lnSpc>
            </a:pPr>
            <a:r>
              <a:rPr lang="fi-FI" sz="5400" dirty="0">
                <a:solidFill>
                  <a:schemeClr val="bg1"/>
                </a:solidFill>
                <a:latin typeface="Lab Grotesque Medium" pitchFamily="2" charset="0"/>
                <a:ea typeface="Lab Grotesque"/>
                <a:cs typeface="Lab Grotesque"/>
                <a:sym typeface="Lab Grotesque Bold"/>
              </a:rPr>
              <a:t>1970</a:t>
            </a:r>
            <a:r>
              <a:rPr lang="et-EE" sz="5400" dirty="0">
                <a:solidFill>
                  <a:schemeClr val="bg1"/>
                </a:solidFill>
                <a:latin typeface="Lab Grotesque Medium" pitchFamily="2" charset="0"/>
                <a:ea typeface="Lab Grotesque"/>
                <a:cs typeface="Lab Grotesque"/>
                <a:sym typeface="Lab Grotesque Bold"/>
              </a:rPr>
              <a:t>.</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aasta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jalgpalli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maailmameistrivõistlused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toimusid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esmakordselt</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väljaspool</a:t>
            </a:r>
            <a:r>
              <a:rPr lang="fi-FI" sz="5400" dirty="0">
                <a:solidFill>
                  <a:schemeClr val="bg1"/>
                </a:solidFill>
                <a:latin typeface="Lab Grotesque Medium" pitchFamily="2" charset="0"/>
                <a:ea typeface="Lab Grotesque"/>
                <a:cs typeface="Lab Grotesque"/>
                <a:sym typeface="Lab Grotesque Bold"/>
              </a:rPr>
              <a:t> Euroopat ja </a:t>
            </a:r>
            <a:r>
              <a:rPr lang="fi-FI" sz="5400" dirty="0" err="1">
                <a:solidFill>
                  <a:schemeClr val="bg1"/>
                </a:solidFill>
                <a:latin typeface="Lab Grotesque Medium" pitchFamily="2" charset="0"/>
                <a:ea typeface="Lab Grotesque"/>
                <a:cs typeface="Lab Grotesque"/>
                <a:sym typeface="Lab Grotesque Bold"/>
              </a:rPr>
              <a:t>Lõuna</a:t>
            </a:r>
            <a:r>
              <a:rPr lang="et-EE" sz="5400" dirty="0">
                <a:solidFill>
                  <a:schemeClr val="bg1"/>
                </a:solidFill>
                <a:latin typeface="Lab Grotesque Medium" pitchFamily="2" charset="0"/>
                <a:ea typeface="Lab Grotesque"/>
                <a:cs typeface="Lab Grotesque"/>
                <a:sym typeface="Lab Grotesque Bold"/>
              </a:rPr>
              <a:t>-</a:t>
            </a:r>
            <a:r>
              <a:rPr lang="fi-FI" sz="5400" dirty="0" err="1">
                <a:solidFill>
                  <a:schemeClr val="bg1"/>
                </a:solidFill>
                <a:latin typeface="Lab Grotesque Medium" pitchFamily="2" charset="0"/>
                <a:ea typeface="Lab Grotesque"/>
                <a:cs typeface="Lab Grotesque"/>
                <a:sym typeface="Lab Grotesque Bold"/>
              </a:rPr>
              <a:t>Ameerikat</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Maailmameister</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selgus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Mehhikos</a:t>
            </a:r>
            <a:r>
              <a:rPr lang="fi-FI" sz="5400" dirty="0">
                <a:solidFill>
                  <a:schemeClr val="bg1"/>
                </a:solidFill>
                <a:latin typeface="Lab Grotesque Medium" pitchFamily="2" charset="0"/>
                <a:ea typeface="Lab Grotesque"/>
                <a:cs typeface="Lab Grotesque"/>
                <a:sym typeface="Lab Grotesque Bold"/>
              </a:rPr>
              <a:t> ja oma </a:t>
            </a:r>
            <a:r>
              <a:rPr lang="fi-FI" sz="5400" dirty="0" err="1">
                <a:solidFill>
                  <a:schemeClr val="bg1"/>
                </a:solidFill>
                <a:latin typeface="Lab Grotesque Medium" pitchFamily="2" charset="0"/>
                <a:ea typeface="Lab Grotesque"/>
                <a:cs typeface="Lab Grotesque"/>
                <a:sym typeface="Lab Grotesque Bold"/>
              </a:rPr>
              <a:t>kolmanda</a:t>
            </a:r>
            <a:r>
              <a:rPr lang="fi-FI" sz="5400" dirty="0">
                <a:solidFill>
                  <a:schemeClr val="bg1"/>
                </a:solidFill>
                <a:latin typeface="Lab Grotesque Medium" pitchFamily="2" charset="0"/>
                <a:ea typeface="Lab Grotesque"/>
                <a:cs typeface="Lab Grotesque"/>
                <a:sym typeface="Lab Grotesque Bold"/>
              </a:rPr>
              <a:t> MM</a:t>
            </a:r>
            <a:r>
              <a:rPr lang="et-EE" sz="5400" dirty="0">
                <a:solidFill>
                  <a:schemeClr val="bg1"/>
                </a:solidFill>
                <a:latin typeface="Lab Grotesque Medium" pitchFamily="2" charset="0"/>
                <a:ea typeface="Lab Grotesque"/>
                <a:cs typeface="Lab Grotesque"/>
                <a:sym typeface="Lab Grotesque Bold"/>
              </a:rPr>
              <a:t>-</a:t>
            </a:r>
            <a:r>
              <a:rPr lang="fi-FI" sz="5400" dirty="0" err="1">
                <a:solidFill>
                  <a:schemeClr val="bg1"/>
                </a:solidFill>
                <a:latin typeface="Lab Grotesque Medium" pitchFamily="2" charset="0"/>
                <a:ea typeface="Lab Grotesque"/>
                <a:cs typeface="Lab Grotesque"/>
                <a:sym typeface="Lab Grotesque Bold"/>
              </a:rPr>
              <a:t>tiitli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võitis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neil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võistlustel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Brasiilia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Millist</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revolutsiooni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tehti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aga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nende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võistluste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kajastamisel</a:t>
            </a:r>
            <a:r>
              <a:rPr lang="fi-FI" sz="5400" dirty="0">
                <a:solidFill>
                  <a:schemeClr val="bg1"/>
                </a:solidFill>
                <a:latin typeface="Lab Grotesque Medium" pitchFamily="2" charset="0"/>
                <a:ea typeface="Lab Grotesque"/>
                <a:cs typeface="Lab Grotesque"/>
                <a:sym typeface="Lab Grotesque Bold"/>
              </a:rPr>
              <a:t>?</a:t>
            </a:r>
            <a:endParaRPr lang="en-US" sz="5400"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650E392F-6A6E-2E4C-0918-96D905772D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209A5AF7-1258-1AAA-B2B3-C92255580F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3010769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884BA17E-85FD-97FA-8AAD-2DB27D891A11}"/>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C07C4B48-3167-7DDC-2E37-F7DB1A6556EE}"/>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Vastus nr 7</a:t>
            </a:r>
          </a:p>
        </p:txBody>
      </p:sp>
      <p:sp>
        <p:nvSpPr>
          <p:cNvPr id="14" name="TextBox 28">
            <a:extLst>
              <a:ext uri="{FF2B5EF4-FFF2-40B4-BE49-F238E27FC236}">
                <a16:creationId xmlns:a16="http://schemas.microsoft.com/office/drawing/2014/main" id="{B265AA56-ADC6-860D-3A58-62C79FE1C7D4}"/>
              </a:ext>
            </a:extLst>
          </p:cNvPr>
          <p:cNvSpPr txBox="1"/>
          <p:nvPr/>
        </p:nvSpPr>
        <p:spPr>
          <a:xfrm>
            <a:off x="1143000" y="4457700"/>
            <a:ext cx="16383000" cy="2154949"/>
          </a:xfrm>
          <a:prstGeom prst="rect">
            <a:avLst/>
          </a:prstGeom>
        </p:spPr>
        <p:txBody>
          <a:bodyPr wrap="square" lIns="0" tIns="0" rIns="0" bIns="0" rtlCol="0" anchor="ctr">
            <a:spAutoFit/>
          </a:bodyPr>
          <a:lstStyle/>
          <a:p>
            <a:pPr>
              <a:lnSpc>
                <a:spcPts val="5613"/>
              </a:lnSpc>
            </a:pPr>
            <a:r>
              <a:rPr lang="fi-FI" sz="5400" dirty="0" err="1">
                <a:solidFill>
                  <a:srgbClr val="F3D03E"/>
                </a:solidFill>
                <a:latin typeface="Lab Grotesque Medium" pitchFamily="2" charset="0"/>
                <a:ea typeface="Lab Grotesque"/>
                <a:cs typeface="Lab Grotesque"/>
                <a:sym typeface="Lab Grotesque Bold"/>
              </a:rPr>
              <a:t>See</a:t>
            </a:r>
            <a:r>
              <a:rPr lang="fi-FI" sz="5400" dirty="0">
                <a:solidFill>
                  <a:srgbClr val="F3D03E"/>
                </a:solidFill>
                <a:latin typeface="Lab Grotesque Medium" pitchFamily="2" charset="0"/>
                <a:ea typeface="Lab Grotesque"/>
                <a:cs typeface="Lab Grotesque"/>
                <a:sym typeface="Lab Grotesque Bold"/>
              </a:rPr>
              <a:t> oli </a:t>
            </a:r>
            <a:r>
              <a:rPr lang="fi-FI" sz="5400" dirty="0" err="1">
                <a:solidFill>
                  <a:srgbClr val="F3D03E"/>
                </a:solidFill>
                <a:latin typeface="Lab Grotesque Medium" pitchFamily="2" charset="0"/>
                <a:ea typeface="Lab Grotesque"/>
                <a:cs typeface="Lab Grotesque"/>
                <a:sym typeface="Lab Grotesque Bold"/>
              </a:rPr>
              <a:t>esimene</a:t>
            </a:r>
            <a:r>
              <a:rPr lang="fi-FI" sz="5400" dirty="0">
                <a:solidFill>
                  <a:srgbClr val="F3D03E"/>
                </a:solidFill>
                <a:latin typeface="Lab Grotesque Medium" pitchFamily="2" charset="0"/>
                <a:ea typeface="Lab Grotesque"/>
                <a:cs typeface="Lab Grotesque"/>
                <a:sym typeface="Lab Grotesque Bold"/>
              </a:rPr>
              <a:t> MM ja </a:t>
            </a:r>
            <a:r>
              <a:rPr lang="fi-FI" sz="5400" dirty="0" err="1">
                <a:solidFill>
                  <a:srgbClr val="F3D03E"/>
                </a:solidFill>
                <a:latin typeface="Lab Grotesque Medium" pitchFamily="2" charset="0"/>
                <a:ea typeface="Lab Grotesque"/>
                <a:cs typeface="Lab Grotesque"/>
                <a:sym typeface="Lab Grotesque Bold"/>
              </a:rPr>
              <a:t>esimene</a:t>
            </a:r>
            <a:r>
              <a:rPr lang="fi-FI" sz="5400" dirty="0">
                <a:solidFill>
                  <a:srgbClr val="F3D03E"/>
                </a:solidFill>
                <a:latin typeface="Lab Grotesque Medium" pitchFamily="2" charset="0"/>
                <a:ea typeface="Lab Grotesque"/>
                <a:cs typeface="Lab Grotesque"/>
                <a:sym typeface="Lab Grotesque Bold"/>
              </a:rPr>
              <a:t> </a:t>
            </a:r>
            <a:r>
              <a:rPr lang="fi-FI" sz="5400" dirty="0" err="1">
                <a:solidFill>
                  <a:srgbClr val="F3D03E"/>
                </a:solidFill>
                <a:latin typeface="Lab Grotesque Medium" pitchFamily="2" charset="0"/>
                <a:ea typeface="Lab Grotesque"/>
                <a:cs typeface="Lab Grotesque"/>
                <a:sym typeface="Lab Grotesque Bold"/>
              </a:rPr>
              <a:t>suurvõistlus</a:t>
            </a:r>
            <a:r>
              <a:rPr lang="fi-FI" sz="5400" dirty="0">
                <a:solidFill>
                  <a:srgbClr val="F3D03E"/>
                </a:solidFill>
                <a:latin typeface="Lab Grotesque Medium" pitchFamily="2" charset="0"/>
                <a:ea typeface="Lab Grotesque"/>
                <a:cs typeface="Lab Grotesque"/>
                <a:sym typeface="Lab Grotesque Bold"/>
              </a:rPr>
              <a:t> </a:t>
            </a:r>
            <a:r>
              <a:rPr lang="fi-FI" sz="5400" dirty="0" err="1">
                <a:solidFill>
                  <a:srgbClr val="F3D03E"/>
                </a:solidFill>
                <a:latin typeface="Lab Grotesque Medium" pitchFamily="2" charset="0"/>
                <a:ea typeface="Lab Grotesque"/>
                <a:cs typeface="Lab Grotesque"/>
                <a:sym typeface="Lab Grotesque Bold"/>
              </a:rPr>
              <a:t>üldse</a:t>
            </a:r>
            <a:r>
              <a:rPr lang="fi-FI" sz="5400" dirty="0">
                <a:solidFill>
                  <a:srgbClr val="F3D03E"/>
                </a:solidFill>
                <a:latin typeface="Lab Grotesque Medium" pitchFamily="2" charset="0"/>
                <a:ea typeface="Lab Grotesque"/>
                <a:cs typeface="Lab Grotesque"/>
                <a:sym typeface="Lab Grotesque Bold"/>
              </a:rPr>
              <a:t>, </a:t>
            </a:r>
            <a:r>
              <a:rPr lang="fi-FI" sz="5400" dirty="0" err="1">
                <a:solidFill>
                  <a:srgbClr val="F3D03E"/>
                </a:solidFill>
                <a:latin typeface="Lab Grotesque Medium" pitchFamily="2" charset="0"/>
                <a:ea typeface="Lab Grotesque"/>
                <a:cs typeface="Lab Grotesque"/>
                <a:sym typeface="Lab Grotesque Bold"/>
              </a:rPr>
              <a:t>millelt</a:t>
            </a:r>
            <a:r>
              <a:rPr lang="fi-FI" sz="5400" dirty="0">
                <a:solidFill>
                  <a:srgbClr val="F3D03E"/>
                </a:solidFill>
                <a:latin typeface="Lab Grotesque Medium" pitchFamily="2" charset="0"/>
                <a:ea typeface="Lab Grotesque"/>
                <a:cs typeface="Lab Grotesque"/>
                <a:sym typeface="Lab Grotesque Bold"/>
              </a:rPr>
              <a:t> </a:t>
            </a:r>
            <a:r>
              <a:rPr lang="fi-FI" sz="5400" dirty="0" err="1">
                <a:solidFill>
                  <a:srgbClr val="F3D03E"/>
                </a:solidFill>
                <a:latin typeface="Lab Grotesque Medium" pitchFamily="2" charset="0"/>
                <a:ea typeface="Lab Grotesque"/>
                <a:cs typeface="Lab Grotesque"/>
                <a:sym typeface="Lab Grotesque Bold"/>
              </a:rPr>
              <a:t>toodetud</a:t>
            </a:r>
            <a:r>
              <a:rPr lang="fi-FI" sz="5400" dirty="0">
                <a:solidFill>
                  <a:srgbClr val="F3D03E"/>
                </a:solidFill>
                <a:latin typeface="Lab Grotesque Medium" pitchFamily="2" charset="0"/>
                <a:ea typeface="Lab Grotesque"/>
                <a:cs typeface="Lab Grotesque"/>
                <a:sym typeface="Lab Grotesque Bold"/>
              </a:rPr>
              <a:t> </a:t>
            </a:r>
            <a:r>
              <a:rPr lang="fi-FI" sz="5400" b="1" dirty="0" err="1">
                <a:solidFill>
                  <a:srgbClr val="F3D03E"/>
                </a:solidFill>
                <a:latin typeface="Lab Grotesque Medium" pitchFamily="2" charset="0"/>
                <a:ea typeface="Lab Grotesque"/>
                <a:cs typeface="Lab Grotesque"/>
                <a:sym typeface="Lab Grotesque Bold"/>
              </a:rPr>
              <a:t>telepilt</a:t>
            </a:r>
            <a:r>
              <a:rPr lang="fi-FI" sz="5400" dirty="0">
                <a:solidFill>
                  <a:srgbClr val="F3D03E"/>
                </a:solidFill>
                <a:latin typeface="Lab Grotesque Medium" pitchFamily="2" charset="0"/>
                <a:ea typeface="Lab Grotesque"/>
                <a:cs typeface="Lab Grotesque"/>
                <a:sym typeface="Lab Grotesque Bold"/>
              </a:rPr>
              <a:t> ei </a:t>
            </a:r>
            <a:r>
              <a:rPr lang="fi-FI" sz="5400" dirty="0" err="1">
                <a:solidFill>
                  <a:srgbClr val="F3D03E"/>
                </a:solidFill>
                <a:latin typeface="Lab Grotesque Medium" pitchFamily="2" charset="0"/>
                <a:ea typeface="Lab Grotesque"/>
                <a:cs typeface="Lab Grotesque"/>
                <a:sym typeface="Lab Grotesque Bold"/>
              </a:rPr>
              <a:t>olnud</a:t>
            </a:r>
            <a:r>
              <a:rPr lang="fi-FI" sz="5400" dirty="0">
                <a:solidFill>
                  <a:srgbClr val="F3D03E"/>
                </a:solidFill>
                <a:latin typeface="Lab Grotesque Medium" pitchFamily="2" charset="0"/>
                <a:ea typeface="Lab Grotesque"/>
                <a:cs typeface="Lab Grotesque"/>
                <a:sym typeface="Lab Grotesque Bold"/>
              </a:rPr>
              <a:t> </a:t>
            </a:r>
            <a:r>
              <a:rPr lang="fi-FI" sz="5400" dirty="0" err="1">
                <a:solidFill>
                  <a:srgbClr val="F3D03E"/>
                </a:solidFill>
                <a:latin typeface="Lab Grotesque Medium" pitchFamily="2" charset="0"/>
                <a:ea typeface="Lab Grotesque"/>
                <a:cs typeface="Lab Grotesque"/>
                <a:sym typeface="Lab Grotesque Bold"/>
              </a:rPr>
              <a:t>mustvalge</a:t>
            </a:r>
            <a:r>
              <a:rPr lang="fi-FI" sz="5400" dirty="0">
                <a:solidFill>
                  <a:srgbClr val="F3D03E"/>
                </a:solidFill>
                <a:latin typeface="Lab Grotesque Medium" pitchFamily="2" charset="0"/>
                <a:ea typeface="Lab Grotesque"/>
                <a:cs typeface="Lab Grotesque"/>
                <a:sym typeface="Lab Grotesque Bold"/>
              </a:rPr>
              <a:t>, </a:t>
            </a:r>
            <a:r>
              <a:rPr lang="fi-FI" sz="5400" dirty="0" err="1">
                <a:solidFill>
                  <a:srgbClr val="F3D03E"/>
                </a:solidFill>
                <a:latin typeface="Lab Grotesque Medium" pitchFamily="2" charset="0"/>
                <a:ea typeface="Lab Grotesque"/>
                <a:cs typeface="Lab Grotesque"/>
                <a:sym typeface="Lab Grotesque Bold"/>
              </a:rPr>
              <a:t>vaid</a:t>
            </a:r>
            <a:r>
              <a:rPr lang="fi-FI" sz="5400" dirty="0">
                <a:solidFill>
                  <a:srgbClr val="F3D03E"/>
                </a:solidFill>
                <a:latin typeface="Lab Grotesque Medium" pitchFamily="2" charset="0"/>
                <a:ea typeface="Lab Grotesque"/>
                <a:cs typeface="Lab Grotesque"/>
                <a:sym typeface="Lab Grotesque Bold"/>
              </a:rPr>
              <a:t> </a:t>
            </a:r>
            <a:r>
              <a:rPr lang="fi-FI" sz="5400" b="1" dirty="0" err="1">
                <a:solidFill>
                  <a:srgbClr val="F3D03E"/>
                </a:solidFill>
                <a:latin typeface="Lab Grotesque Medium" pitchFamily="2" charset="0"/>
                <a:ea typeface="Lab Grotesque"/>
                <a:cs typeface="Lab Grotesque"/>
                <a:sym typeface="Lab Grotesque Bold"/>
              </a:rPr>
              <a:t>värviline</a:t>
            </a:r>
            <a:r>
              <a:rPr lang="fi-FI" sz="5400" dirty="0">
                <a:solidFill>
                  <a:srgbClr val="F3D03E"/>
                </a:solidFill>
                <a:latin typeface="Lab Grotesque Medium" pitchFamily="2" charset="0"/>
                <a:ea typeface="Lab Grotesque"/>
                <a:cs typeface="Lab Grotesque"/>
                <a:sym typeface="Lab Grotesque Bold"/>
              </a:rPr>
              <a:t>.</a:t>
            </a:r>
            <a:endParaRPr lang="en-US" sz="5400" dirty="0">
              <a:solidFill>
                <a:srgbClr val="F3D03E"/>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A7152ABB-9E30-BEB4-03D0-5C34B24F40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C19D1718-7454-F03B-935F-0CF6CB8829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1257582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10EA6B98-ECB3-333F-25CA-91F64EE48F72}"/>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5F76FD7E-04AF-B553-D56D-0D535F9EF2DA}"/>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Küsimus nr 8</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B1E8518D-4320-21C7-2489-175431313860}"/>
              </a:ext>
            </a:extLst>
          </p:cNvPr>
          <p:cNvSpPr txBox="1"/>
          <p:nvPr/>
        </p:nvSpPr>
        <p:spPr>
          <a:xfrm>
            <a:off x="1143000" y="4066282"/>
            <a:ext cx="16383000" cy="3611245"/>
          </a:xfrm>
          <a:prstGeom prst="rect">
            <a:avLst/>
          </a:prstGeom>
        </p:spPr>
        <p:txBody>
          <a:bodyPr wrap="square" lIns="0" tIns="0" rIns="0" bIns="0" rtlCol="0" anchor="ctr">
            <a:spAutoFit/>
          </a:bodyPr>
          <a:lstStyle/>
          <a:p>
            <a:pPr>
              <a:lnSpc>
                <a:spcPts val="5613"/>
              </a:lnSpc>
            </a:pPr>
            <a:r>
              <a:rPr lang="et-EE" sz="6000" dirty="0">
                <a:solidFill>
                  <a:schemeClr val="bg1"/>
                </a:solidFill>
                <a:latin typeface="Lab Grotesque Medium" pitchFamily="2" charset="0"/>
                <a:ea typeface="Lab Grotesque"/>
                <a:cs typeface="Lab Grotesque"/>
                <a:sym typeface="Lab Grotesque Bold"/>
              </a:rPr>
              <a:t>Legendaarne USA maletaja Bobby </a:t>
            </a:r>
            <a:r>
              <a:rPr lang="et-EE" sz="6000" dirty="0" err="1">
                <a:solidFill>
                  <a:schemeClr val="bg1"/>
                </a:solidFill>
                <a:latin typeface="Lab Grotesque Medium" pitchFamily="2" charset="0"/>
                <a:ea typeface="Lab Grotesque"/>
                <a:cs typeface="Lab Grotesque"/>
                <a:sym typeface="Lab Grotesque Bold"/>
              </a:rPr>
              <a:t>Fischer</a:t>
            </a:r>
            <a:r>
              <a:rPr lang="et-EE" sz="6000" dirty="0">
                <a:solidFill>
                  <a:schemeClr val="bg1"/>
                </a:solidFill>
                <a:latin typeface="Lab Grotesque Medium" pitchFamily="2" charset="0"/>
                <a:ea typeface="Lab Grotesque"/>
                <a:cs typeface="Lab Grotesque"/>
                <a:sym typeface="Lab Grotesque Bold"/>
              </a:rPr>
              <a:t> on öelnud, et kui nad kohtuks malelaua taga, lõppeks see partii viigiga. Keda pidas </a:t>
            </a:r>
            <a:r>
              <a:rPr lang="et-EE" sz="6000" dirty="0" err="1">
                <a:solidFill>
                  <a:schemeClr val="bg1"/>
                </a:solidFill>
                <a:latin typeface="Lab Grotesque Medium" pitchFamily="2" charset="0"/>
                <a:ea typeface="Lab Grotesque"/>
                <a:cs typeface="Lab Grotesque"/>
                <a:sym typeface="Lab Grotesque Bold"/>
              </a:rPr>
              <a:t>Fischer</a:t>
            </a:r>
            <a:r>
              <a:rPr lang="et-EE" sz="6000" dirty="0">
                <a:solidFill>
                  <a:schemeClr val="bg1"/>
                </a:solidFill>
                <a:latin typeface="Lab Grotesque Medium" pitchFamily="2" charset="0"/>
                <a:ea typeface="Lab Grotesque"/>
                <a:cs typeface="Lab Grotesque"/>
                <a:sym typeface="Lab Grotesque Bold"/>
              </a:rPr>
              <a:t> nii kõvaks maletajaks, kes suutnuks temaga omal ajal viiki mängida?</a:t>
            </a:r>
            <a:endParaRPr lang="en-US" sz="6000"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DBE60C04-03E8-E2D0-75CA-E4436231FE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B607CDD0-392D-711B-DD2B-8112CF4EB4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2100918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03EA825D-58C8-187F-C569-B85C74D18DD5}"/>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55C509F3-79DB-93B4-9F5B-9820A4371587}"/>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Vastus nr 8</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BE4E598D-3091-CE3F-6FF2-D5E61A03A5DC}"/>
              </a:ext>
            </a:extLst>
          </p:cNvPr>
          <p:cNvSpPr txBox="1"/>
          <p:nvPr/>
        </p:nvSpPr>
        <p:spPr>
          <a:xfrm>
            <a:off x="1143000" y="5372538"/>
            <a:ext cx="16383000" cy="998735"/>
          </a:xfrm>
          <a:prstGeom prst="rect">
            <a:avLst/>
          </a:prstGeom>
        </p:spPr>
        <p:txBody>
          <a:bodyPr wrap="square" lIns="0" tIns="0" rIns="0" bIns="0" rtlCol="0" anchor="ctr">
            <a:spAutoFit/>
          </a:bodyPr>
          <a:lstStyle/>
          <a:p>
            <a:pPr algn="ctr">
              <a:lnSpc>
                <a:spcPts val="5613"/>
              </a:lnSpc>
            </a:pPr>
            <a:r>
              <a:rPr lang="et-EE" sz="13800" dirty="0">
                <a:solidFill>
                  <a:srgbClr val="F3D03E"/>
                </a:solidFill>
                <a:latin typeface="Lab Grotesque Medium" pitchFamily="2" charset="0"/>
                <a:ea typeface="Lab Grotesque"/>
                <a:cs typeface="Lab Grotesque"/>
                <a:sym typeface="Lab Grotesque Bold"/>
              </a:rPr>
              <a:t>Jumal.</a:t>
            </a:r>
            <a:endParaRPr lang="en-US" sz="13800" dirty="0">
              <a:solidFill>
                <a:srgbClr val="F3D03E"/>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C605B30D-CDB1-810E-45DC-2324F9B13A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44EB2F67-61AB-0B91-B000-091BDD76AE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3390976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5497F380-14AA-3E91-505D-C812C94793A0}"/>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A313212B-0E41-8974-AA4A-234A2AD98AA5}"/>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Küsimus nr 9</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6E9FA8C0-61A2-EE8A-472D-01C620CC06DA}"/>
              </a:ext>
            </a:extLst>
          </p:cNvPr>
          <p:cNvSpPr txBox="1"/>
          <p:nvPr/>
        </p:nvSpPr>
        <p:spPr>
          <a:xfrm>
            <a:off x="1143000" y="3348136"/>
            <a:ext cx="16383000" cy="5047536"/>
          </a:xfrm>
          <a:prstGeom prst="rect">
            <a:avLst/>
          </a:prstGeom>
        </p:spPr>
        <p:txBody>
          <a:bodyPr wrap="square" lIns="0" tIns="0" rIns="0" bIns="0" rtlCol="0" anchor="ctr">
            <a:spAutoFit/>
          </a:bodyPr>
          <a:lstStyle/>
          <a:p>
            <a:pPr>
              <a:lnSpc>
                <a:spcPts val="5613"/>
              </a:lnSpc>
            </a:pPr>
            <a:r>
              <a:rPr lang="et-EE" sz="6000" dirty="0">
                <a:solidFill>
                  <a:schemeClr val="bg1"/>
                </a:solidFill>
                <a:latin typeface="Lab Grotesque Medium" pitchFamily="2" charset="0"/>
                <a:ea typeface="Lab Grotesque"/>
                <a:cs typeface="Lab Grotesque"/>
                <a:sym typeface="Lab Grotesque Bold"/>
              </a:rPr>
              <a:t>Ümber Viljandi järve jooksu on võitnud absoluutarvestuses tuntud sportlaste nimistus tänaseks ka üks tuntud ärimees. Kes on see tänaseks 72-aastane ärihärra, kes oli noorena väga kõva jooksumees, tulles ka 10 000 m jooksus Eesti meistrivõistlustel hõbedale ja pronksile. </a:t>
            </a:r>
            <a:endParaRPr lang="en-US" sz="6000"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EE5A2396-DB11-3C61-9EEA-BC7D17789C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8A9A67EB-82A9-685C-4673-5CDC941CC4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2472582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00BF5B1D-A306-5462-7577-945A168A656D}"/>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19DAC586-3E42-B473-B49D-C6143C5087A0}"/>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Vastus nr 9</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36B21887-C255-0B6A-4778-8D0AFE60C7B7}"/>
              </a:ext>
            </a:extLst>
          </p:cNvPr>
          <p:cNvSpPr txBox="1"/>
          <p:nvPr/>
        </p:nvSpPr>
        <p:spPr>
          <a:xfrm>
            <a:off x="952500" y="4823500"/>
            <a:ext cx="16383000" cy="998735"/>
          </a:xfrm>
          <a:prstGeom prst="rect">
            <a:avLst/>
          </a:prstGeom>
        </p:spPr>
        <p:txBody>
          <a:bodyPr wrap="square" lIns="0" tIns="0" rIns="0" bIns="0" rtlCol="0" anchor="ctr">
            <a:spAutoFit/>
          </a:bodyPr>
          <a:lstStyle/>
          <a:p>
            <a:pPr algn="ctr">
              <a:lnSpc>
                <a:spcPts val="5613"/>
              </a:lnSpc>
            </a:pPr>
            <a:r>
              <a:rPr lang="et-EE" sz="13800" b="1" dirty="0">
                <a:solidFill>
                  <a:srgbClr val="F3D03E"/>
                </a:solidFill>
                <a:latin typeface="Lab Grotesque Medium" pitchFamily="2" charset="0"/>
                <a:ea typeface="Lab Grotesque"/>
                <a:cs typeface="Lab Grotesque"/>
                <a:sym typeface="Lab Grotesque Bold"/>
              </a:rPr>
              <a:t>Rein Kilk.</a:t>
            </a:r>
            <a:endParaRPr lang="en-US" sz="13800" dirty="0">
              <a:solidFill>
                <a:srgbClr val="F3D03E"/>
              </a:solidFill>
              <a:latin typeface="Lab Grotesque Thin" pitchFamily="2" charset="0"/>
              <a:ea typeface="Lab Grotesque"/>
              <a:cs typeface="Lab Grotesque"/>
              <a:sym typeface="Lab Grotesque"/>
            </a:endParaRPr>
          </a:p>
        </p:txBody>
      </p:sp>
      <p:pic>
        <p:nvPicPr>
          <p:cNvPr id="11" name="Picture 10">
            <a:extLst>
              <a:ext uri="{FF2B5EF4-FFF2-40B4-BE49-F238E27FC236}">
                <a16:creationId xmlns:a16="http://schemas.microsoft.com/office/drawing/2014/main" id="{8C3F090C-1391-28BE-79FC-9095C286B53A}"/>
              </a:ext>
            </a:extLst>
          </p:cNvPr>
          <p:cNvPicPr>
            <a:picLocks noChangeAspect="1"/>
          </p:cNvPicPr>
          <p:nvPr/>
        </p:nvPicPr>
        <p:blipFill>
          <a:blip r:embed="rId2"/>
          <a:stretch>
            <a:fillRect/>
          </a:stretch>
        </p:blipFill>
        <p:spPr>
          <a:xfrm>
            <a:off x="2062356" y="6583165"/>
            <a:ext cx="14330556" cy="628695"/>
          </a:xfrm>
          <a:prstGeom prst="rect">
            <a:avLst/>
          </a:prstGeom>
        </p:spPr>
      </p:pic>
      <p:pic>
        <p:nvPicPr>
          <p:cNvPr id="12" name="Graphic 11">
            <a:extLst>
              <a:ext uri="{FF2B5EF4-FFF2-40B4-BE49-F238E27FC236}">
                <a16:creationId xmlns:a16="http://schemas.microsoft.com/office/drawing/2014/main" id="{1B88F317-E4E5-BCEB-7E53-B9EB9DDF1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92000" y="581699"/>
            <a:ext cx="2286000" cy="814551"/>
          </a:xfrm>
          <a:prstGeom prst="rect">
            <a:avLst/>
          </a:prstGeom>
        </p:spPr>
      </p:pic>
      <p:pic>
        <p:nvPicPr>
          <p:cNvPr id="13" name="Picture 12" descr="A white text on a black background&#10;&#10;AI-generated content may be incorrect.">
            <a:extLst>
              <a:ext uri="{FF2B5EF4-FFF2-40B4-BE49-F238E27FC236}">
                <a16:creationId xmlns:a16="http://schemas.microsoft.com/office/drawing/2014/main" id="{32E38DAD-500F-40A1-6A6F-C390A402DB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4256833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43E4DAF9-E39C-E224-9EA4-D6DFACE2E011}"/>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33C8F144-4F47-EEB7-B155-E9F3585C7D35}"/>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Küsimus nr 1</a:t>
            </a:r>
            <a:endParaRPr lang="en-US" sz="6000" b="1" dirty="0">
              <a:solidFill>
                <a:schemeClr val="bg1"/>
              </a:solidFill>
              <a:latin typeface="Lab Grotesque Thin" pitchFamily="2" charset="0"/>
              <a:ea typeface="Lab Grotesque"/>
              <a:cs typeface="Lab Grotesque"/>
              <a:sym typeface="Lab Grotesque"/>
            </a:endParaRPr>
          </a:p>
        </p:txBody>
      </p:sp>
      <p:pic>
        <p:nvPicPr>
          <p:cNvPr id="3" name="Graphic 2">
            <a:extLst>
              <a:ext uri="{FF2B5EF4-FFF2-40B4-BE49-F238E27FC236}">
                <a16:creationId xmlns:a16="http://schemas.microsoft.com/office/drawing/2014/main" id="{2900B0B2-A7DE-BA2E-3E27-D5F7901358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sp>
        <p:nvSpPr>
          <p:cNvPr id="14" name="TextBox 28">
            <a:extLst>
              <a:ext uri="{FF2B5EF4-FFF2-40B4-BE49-F238E27FC236}">
                <a16:creationId xmlns:a16="http://schemas.microsoft.com/office/drawing/2014/main" id="{A3794FA5-C460-A194-7076-4555CF0CB3CE}"/>
              </a:ext>
            </a:extLst>
          </p:cNvPr>
          <p:cNvSpPr txBox="1"/>
          <p:nvPr/>
        </p:nvSpPr>
        <p:spPr>
          <a:xfrm>
            <a:off x="1143000" y="3358138"/>
            <a:ext cx="16383000" cy="5027530"/>
          </a:xfrm>
          <a:prstGeom prst="rect">
            <a:avLst/>
          </a:prstGeom>
        </p:spPr>
        <p:txBody>
          <a:bodyPr wrap="square" lIns="0" tIns="0" rIns="0" bIns="0" rtlCol="0" anchor="ctr">
            <a:spAutoFit/>
          </a:bodyPr>
          <a:lstStyle/>
          <a:p>
            <a:pPr>
              <a:lnSpc>
                <a:spcPts val="5613"/>
              </a:lnSpc>
            </a:pPr>
            <a:r>
              <a:rPr lang="fi-FI" sz="5400" dirty="0" err="1">
                <a:solidFill>
                  <a:schemeClr val="bg1"/>
                </a:solidFill>
                <a:latin typeface="Lab Grotesque Medium" pitchFamily="2" charset="0"/>
                <a:ea typeface="Lab Grotesque"/>
                <a:cs typeface="Lab Grotesque"/>
                <a:sym typeface="Lab Grotesque Bold"/>
              </a:rPr>
              <a:t>See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mitte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kunagi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profitasemel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golfi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mänginud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mees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omab</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tänaseks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üle</a:t>
            </a:r>
            <a:r>
              <a:rPr lang="fi-FI" sz="5400" dirty="0">
                <a:solidFill>
                  <a:schemeClr val="bg1"/>
                </a:solidFill>
                <a:latin typeface="Lab Grotesque Medium" pitchFamily="2" charset="0"/>
                <a:ea typeface="Lab Grotesque"/>
                <a:cs typeface="Lab Grotesque"/>
                <a:sym typeface="Lab Grotesque Bold"/>
              </a:rPr>
              <a:t> maailma 18 erinevat </a:t>
            </a:r>
            <a:r>
              <a:rPr lang="fi-FI" sz="5400" dirty="0" err="1">
                <a:solidFill>
                  <a:schemeClr val="bg1"/>
                </a:solidFill>
                <a:latin typeface="Lab Grotesque Medium" pitchFamily="2" charset="0"/>
                <a:ea typeface="Lab Grotesque"/>
                <a:cs typeface="Lab Grotesque"/>
                <a:sym typeface="Lab Grotesque Bold"/>
              </a:rPr>
              <a:t>golfirada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ta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ise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mängib</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aastas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arvestuslikult</a:t>
            </a:r>
            <a:r>
              <a:rPr lang="fi-FI" sz="5400" dirty="0">
                <a:solidFill>
                  <a:schemeClr val="bg1"/>
                </a:solidFill>
                <a:latin typeface="Lab Grotesque Medium" pitchFamily="2" charset="0"/>
                <a:ea typeface="Lab Grotesque"/>
                <a:cs typeface="Lab Grotesque"/>
                <a:sym typeface="Lab Grotesque Bold"/>
              </a:rPr>
              <a:t> 70-80 </a:t>
            </a:r>
            <a:r>
              <a:rPr lang="fi-FI" sz="5400" dirty="0" err="1">
                <a:solidFill>
                  <a:schemeClr val="bg1"/>
                </a:solidFill>
                <a:latin typeface="Lab Grotesque Medium" pitchFamily="2" charset="0"/>
                <a:ea typeface="Lab Grotesque"/>
                <a:cs typeface="Lab Grotesque"/>
                <a:sym typeface="Lab Grotesque Bold"/>
              </a:rPr>
              <a:t>ringi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golfi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Tema</a:t>
            </a:r>
            <a:r>
              <a:rPr lang="fi-FI" sz="5400" dirty="0">
                <a:solidFill>
                  <a:schemeClr val="bg1"/>
                </a:solidFill>
                <a:latin typeface="Lab Grotesque Medium" pitchFamily="2" charset="0"/>
                <a:ea typeface="Lab Grotesque"/>
                <a:cs typeface="Lab Grotesque"/>
                <a:sym typeface="Lab Grotesque Bold"/>
              </a:rPr>
              <a:t> HCP on </a:t>
            </a:r>
            <a:r>
              <a:rPr lang="fi-FI" sz="5400" dirty="0" err="1">
                <a:solidFill>
                  <a:schemeClr val="bg1"/>
                </a:solidFill>
                <a:latin typeface="Lab Grotesque Medium" pitchFamily="2" charset="0"/>
                <a:ea typeface="Lab Grotesque"/>
                <a:cs typeface="Lab Grotesque"/>
                <a:sym typeface="Lab Grotesque Bold"/>
              </a:rPr>
              <a:t>kirjade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järgi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amatöörmängija</a:t>
            </a:r>
            <a:r>
              <a:rPr lang="fi-FI" sz="5400" dirty="0">
                <a:solidFill>
                  <a:schemeClr val="bg1"/>
                </a:solidFill>
                <a:latin typeface="Lab Grotesque Medium" pitchFamily="2" charset="0"/>
                <a:ea typeface="Lab Grotesque"/>
                <a:cs typeface="Lab Grotesque"/>
                <a:sym typeface="Lab Grotesque Bold"/>
              </a:rPr>
              <a:t> kohta </a:t>
            </a:r>
            <a:r>
              <a:rPr lang="fi-FI" sz="5400" dirty="0" err="1">
                <a:solidFill>
                  <a:schemeClr val="bg1"/>
                </a:solidFill>
                <a:latin typeface="Lab Grotesque Medium" pitchFamily="2" charset="0"/>
                <a:ea typeface="Lab Grotesque"/>
                <a:cs typeface="Lab Grotesque"/>
                <a:sym typeface="Lab Grotesque Bold"/>
              </a:rPr>
              <a:t>ülimalt</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kõva</a:t>
            </a:r>
            <a:r>
              <a:rPr lang="fi-FI" sz="5400" dirty="0">
                <a:solidFill>
                  <a:schemeClr val="bg1"/>
                </a:solidFill>
                <a:latin typeface="Lab Grotesque Medium" pitchFamily="2" charset="0"/>
                <a:ea typeface="Lab Grotesque"/>
                <a:cs typeface="Lab Grotesque"/>
                <a:sym typeface="Lab Grotesque Bold"/>
              </a:rPr>
              <a:t>, 2,5. </a:t>
            </a:r>
            <a:r>
              <a:rPr lang="fi-FI" sz="5400" dirty="0" err="1">
                <a:solidFill>
                  <a:schemeClr val="bg1"/>
                </a:solidFill>
                <a:latin typeface="Lab Grotesque Medium" pitchFamily="2" charset="0"/>
                <a:ea typeface="Lab Grotesque"/>
                <a:cs typeface="Lab Grotesque"/>
                <a:sym typeface="Lab Grotesque Bold"/>
              </a:rPr>
              <a:t>Paljud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suhtuvad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sellesse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numbrisse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skeptiliselt</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Kes</a:t>
            </a:r>
            <a:r>
              <a:rPr lang="fi-FI" sz="5400" dirty="0">
                <a:solidFill>
                  <a:schemeClr val="bg1"/>
                </a:solidFill>
                <a:latin typeface="Lab Grotesque Medium" pitchFamily="2" charset="0"/>
                <a:ea typeface="Lab Grotesque"/>
                <a:cs typeface="Lab Grotesque"/>
                <a:sym typeface="Lab Grotesque Bold"/>
              </a:rPr>
              <a:t> on </a:t>
            </a:r>
            <a:r>
              <a:rPr lang="fi-FI" sz="5400" dirty="0" err="1">
                <a:solidFill>
                  <a:schemeClr val="bg1"/>
                </a:solidFill>
                <a:latin typeface="Lab Grotesque Medium" pitchFamily="2" charset="0"/>
                <a:ea typeface="Lab Grotesque"/>
                <a:cs typeface="Lab Grotesque"/>
                <a:sym typeface="Lab Grotesque Bold"/>
              </a:rPr>
              <a:t>see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golfist</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läbipõimunud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mees</a:t>
            </a:r>
            <a:r>
              <a:rPr lang="fi-FI" sz="5400" dirty="0">
                <a:solidFill>
                  <a:schemeClr val="bg1"/>
                </a:solidFill>
                <a:latin typeface="Lab Grotesque Medium" pitchFamily="2" charset="0"/>
                <a:ea typeface="Lab Grotesque"/>
                <a:cs typeface="Lab Grotesque"/>
                <a:sym typeface="Lab Grotesque Bold"/>
              </a:rPr>
              <a:t>, kelle </a:t>
            </a:r>
            <a:r>
              <a:rPr lang="fi-FI" sz="5400" dirty="0" err="1">
                <a:solidFill>
                  <a:schemeClr val="bg1"/>
                </a:solidFill>
                <a:latin typeface="Lab Grotesque Medium" pitchFamily="2" charset="0"/>
                <a:ea typeface="Lab Grotesque"/>
                <a:cs typeface="Lab Grotesque"/>
                <a:sym typeface="Lab Grotesque Bold"/>
              </a:rPr>
              <a:t>päris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amet</a:t>
            </a:r>
            <a:r>
              <a:rPr lang="fi-FI" sz="5400" dirty="0">
                <a:solidFill>
                  <a:schemeClr val="bg1"/>
                </a:solidFill>
                <a:latin typeface="Lab Grotesque Medium" pitchFamily="2" charset="0"/>
                <a:ea typeface="Lab Grotesque"/>
                <a:cs typeface="Lab Grotesque"/>
                <a:sym typeface="Lab Grotesque Bold"/>
              </a:rPr>
              <a:t> on </a:t>
            </a:r>
            <a:r>
              <a:rPr lang="fi-FI" sz="5400" dirty="0" err="1">
                <a:solidFill>
                  <a:schemeClr val="bg1"/>
                </a:solidFill>
                <a:latin typeface="Lab Grotesque Medium" pitchFamily="2" charset="0"/>
                <a:ea typeface="Lab Grotesque"/>
                <a:cs typeface="Lab Grotesque"/>
                <a:sym typeface="Lab Grotesque Bold"/>
              </a:rPr>
              <a:t>golfist</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väga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kaugel</a:t>
            </a:r>
            <a:r>
              <a:rPr lang="fi-FI" sz="5400" dirty="0">
                <a:solidFill>
                  <a:schemeClr val="bg1"/>
                </a:solidFill>
                <a:latin typeface="Lab Grotesque Medium" pitchFamily="2" charset="0"/>
                <a:ea typeface="Lab Grotesque"/>
                <a:cs typeface="Lab Grotesque"/>
                <a:sym typeface="Lab Grotesque Bold"/>
              </a:rPr>
              <a:t>?</a:t>
            </a:r>
            <a:endParaRPr lang="en-US" sz="5400" dirty="0">
              <a:solidFill>
                <a:schemeClr val="bg1"/>
              </a:solidFill>
              <a:latin typeface="Lab Grotesque Thin" pitchFamily="2" charset="0"/>
              <a:ea typeface="Lab Grotesque"/>
              <a:cs typeface="Lab Grotesque"/>
              <a:sym typeface="Lab Grotesque"/>
            </a:endParaRPr>
          </a:p>
        </p:txBody>
      </p:sp>
      <p:pic>
        <p:nvPicPr>
          <p:cNvPr id="7" name="Picture 6" descr="A white text on a black background&#10;&#10;AI-generated content may be incorrect.">
            <a:extLst>
              <a:ext uri="{FF2B5EF4-FFF2-40B4-BE49-F238E27FC236}">
                <a16:creationId xmlns:a16="http://schemas.microsoft.com/office/drawing/2014/main" id="{4B9B88B8-A81E-DFF6-9CC0-74DAA2664D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4084284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C67897CF-B17B-23AF-57D2-659C84EB3FD9}"/>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B8F43443-201B-ABE5-72E2-49B9C4818923}"/>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Küsimus nr 10</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DE735C45-FE50-E51F-3791-A50DF1F4216D}"/>
              </a:ext>
            </a:extLst>
          </p:cNvPr>
          <p:cNvSpPr txBox="1"/>
          <p:nvPr/>
        </p:nvSpPr>
        <p:spPr>
          <a:xfrm>
            <a:off x="1143000" y="4435357"/>
            <a:ext cx="16383000" cy="2873094"/>
          </a:xfrm>
          <a:prstGeom prst="rect">
            <a:avLst/>
          </a:prstGeom>
        </p:spPr>
        <p:txBody>
          <a:bodyPr wrap="square" lIns="0" tIns="0" rIns="0" bIns="0" rtlCol="0" anchor="ctr">
            <a:spAutoFit/>
          </a:bodyPr>
          <a:lstStyle/>
          <a:p>
            <a:pPr>
              <a:lnSpc>
                <a:spcPts val="5613"/>
              </a:lnSpc>
            </a:pPr>
            <a:r>
              <a:rPr lang="fi-FI" sz="5400" dirty="0">
                <a:solidFill>
                  <a:schemeClr val="bg1"/>
                </a:solidFill>
                <a:latin typeface="Lab Grotesque Medium" pitchFamily="2" charset="0"/>
                <a:ea typeface="Lab Grotesque"/>
                <a:cs typeface="Lab Grotesque"/>
                <a:sym typeface="Lab Grotesque Bold"/>
              </a:rPr>
              <a:t>Eesti </a:t>
            </a:r>
            <a:r>
              <a:rPr lang="fi-FI" sz="5400" dirty="0" err="1">
                <a:solidFill>
                  <a:schemeClr val="bg1"/>
                </a:solidFill>
                <a:latin typeface="Lab Grotesque Medium" pitchFamily="2" charset="0"/>
                <a:ea typeface="Lab Grotesque"/>
                <a:cs typeface="Lab Grotesque"/>
                <a:sym typeface="Lab Grotesque Bold"/>
              </a:rPr>
              <a:t>korvpallikoondises</a:t>
            </a:r>
            <a:r>
              <a:rPr lang="fi-FI" sz="5400" dirty="0">
                <a:solidFill>
                  <a:schemeClr val="bg1"/>
                </a:solidFill>
                <a:latin typeface="Lab Grotesque Medium" pitchFamily="2" charset="0"/>
                <a:ea typeface="Lab Grotesque"/>
                <a:cs typeface="Lab Grotesque"/>
                <a:sym typeface="Lab Grotesque Bold"/>
              </a:rPr>
              <a:t> 103 </a:t>
            </a:r>
            <a:r>
              <a:rPr lang="fi-FI" sz="5400" dirty="0" err="1">
                <a:solidFill>
                  <a:schemeClr val="bg1"/>
                </a:solidFill>
                <a:latin typeface="Lab Grotesque Medium" pitchFamily="2" charset="0"/>
                <a:ea typeface="Lab Grotesque"/>
                <a:cs typeface="Lab Grotesque"/>
                <a:sym typeface="Lab Grotesque Bold"/>
              </a:rPr>
              <a:t>mängu</a:t>
            </a:r>
            <a:r>
              <a:rPr lang="fi-FI" sz="5400" dirty="0">
                <a:solidFill>
                  <a:schemeClr val="bg1"/>
                </a:solidFill>
                <a:latin typeface="Lab Grotesque Medium" pitchFamily="2" charset="0"/>
                <a:ea typeface="Lab Grotesque"/>
                <a:cs typeface="Lab Grotesque"/>
                <a:sym typeface="Lab Grotesque Bold"/>
              </a:rPr>
              <a:t> ja </a:t>
            </a:r>
            <a:r>
              <a:rPr lang="fi-FI" sz="5400" dirty="0" err="1">
                <a:solidFill>
                  <a:schemeClr val="bg1"/>
                </a:solidFill>
                <a:latin typeface="Lab Grotesque Medium" pitchFamily="2" charset="0"/>
                <a:ea typeface="Lab Grotesque"/>
                <a:cs typeface="Lab Grotesque"/>
                <a:sym typeface="Lab Grotesque Bold"/>
              </a:rPr>
              <a:t>kolmekordne</a:t>
            </a:r>
            <a:r>
              <a:rPr lang="fi-FI" sz="5400" dirty="0">
                <a:solidFill>
                  <a:schemeClr val="bg1"/>
                </a:solidFill>
                <a:latin typeface="Lab Grotesque Medium" pitchFamily="2" charset="0"/>
                <a:ea typeface="Lab Grotesque"/>
                <a:cs typeface="Lab Grotesque"/>
                <a:sym typeface="Lab Grotesque Bold"/>
              </a:rPr>
              <a:t> Eesti </a:t>
            </a:r>
            <a:r>
              <a:rPr lang="fi-FI" sz="5400" dirty="0" err="1">
                <a:solidFill>
                  <a:schemeClr val="bg1"/>
                </a:solidFill>
                <a:latin typeface="Lab Grotesque Medium" pitchFamily="2" charset="0"/>
                <a:ea typeface="Lab Grotesque"/>
                <a:cs typeface="Lab Grotesque"/>
                <a:sym typeface="Lab Grotesque Bold"/>
              </a:rPr>
              <a:t>parim</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korvpallur</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Ometi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pole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ta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kunagi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mänginud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meie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koduses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meistriliigas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Kes</a:t>
            </a:r>
            <a:r>
              <a:rPr lang="fi-FI" sz="5400" dirty="0">
                <a:solidFill>
                  <a:schemeClr val="bg1"/>
                </a:solidFill>
                <a:latin typeface="Lab Grotesque Medium" pitchFamily="2" charset="0"/>
                <a:ea typeface="Lab Grotesque"/>
                <a:cs typeface="Lab Grotesque"/>
                <a:sym typeface="Lab Grotesque Bold"/>
              </a:rPr>
              <a:t> on </a:t>
            </a:r>
            <a:r>
              <a:rPr lang="fi-FI" sz="5400" dirty="0" err="1">
                <a:solidFill>
                  <a:schemeClr val="bg1"/>
                </a:solidFill>
                <a:latin typeface="Lab Grotesque Medium" pitchFamily="2" charset="0"/>
                <a:ea typeface="Lab Grotesque"/>
                <a:cs typeface="Lab Grotesque"/>
                <a:sym typeface="Lab Grotesque Bold"/>
              </a:rPr>
              <a:t>see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korvpallur</a:t>
            </a:r>
            <a:r>
              <a:rPr lang="fi-FI" sz="5400" dirty="0">
                <a:solidFill>
                  <a:schemeClr val="bg1"/>
                </a:solidFill>
                <a:latin typeface="Lab Grotesque Medium" pitchFamily="2" charset="0"/>
                <a:ea typeface="Lab Grotesque"/>
                <a:cs typeface="Lab Grotesque"/>
                <a:sym typeface="Lab Grotesque Bold"/>
              </a:rPr>
              <a:t>?</a:t>
            </a:r>
            <a:endParaRPr lang="en-US" sz="5400"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D4E36919-4844-5085-DEBE-DA2DC67948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E268397F-2A53-9169-9243-D6EF1F7C8E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3587641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022DBCDC-3AAF-C389-A2F2-8918183B8380}"/>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69476973-642A-725D-5DD7-883A99779DC7}"/>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Vastus nr 10</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CC92B860-77F2-04EB-AD59-A9B1A250C84D}"/>
              </a:ext>
            </a:extLst>
          </p:cNvPr>
          <p:cNvSpPr txBox="1"/>
          <p:nvPr/>
        </p:nvSpPr>
        <p:spPr>
          <a:xfrm>
            <a:off x="952500" y="5197773"/>
            <a:ext cx="16383000" cy="1716880"/>
          </a:xfrm>
          <a:prstGeom prst="rect">
            <a:avLst/>
          </a:prstGeom>
        </p:spPr>
        <p:txBody>
          <a:bodyPr wrap="square" lIns="0" tIns="0" rIns="0" bIns="0" rtlCol="0" anchor="ctr">
            <a:spAutoFit/>
          </a:bodyPr>
          <a:lstStyle/>
          <a:p>
            <a:pPr algn="ctr">
              <a:lnSpc>
                <a:spcPts val="5613"/>
              </a:lnSpc>
            </a:pPr>
            <a:endParaRPr lang="et-EE" sz="13800" b="1" dirty="0">
              <a:solidFill>
                <a:srgbClr val="F3D03E"/>
              </a:solidFill>
              <a:latin typeface="Lab Grotesque Medium" pitchFamily="2" charset="0"/>
              <a:ea typeface="Lab Grotesque"/>
              <a:cs typeface="Lab Grotesque"/>
              <a:sym typeface="Lab Grotesque Bold"/>
            </a:endParaRPr>
          </a:p>
          <a:p>
            <a:pPr algn="ctr">
              <a:lnSpc>
                <a:spcPts val="5613"/>
              </a:lnSpc>
            </a:pPr>
            <a:r>
              <a:rPr lang="et-EE" sz="13800" b="1" dirty="0">
                <a:solidFill>
                  <a:srgbClr val="F3D03E"/>
                </a:solidFill>
                <a:latin typeface="Lab Grotesque Medium" pitchFamily="2" charset="0"/>
                <a:ea typeface="Lab Grotesque"/>
                <a:cs typeface="Lab Grotesque"/>
                <a:sym typeface="Lab Grotesque Bold"/>
              </a:rPr>
              <a:t>Siim-Sander Vene.</a:t>
            </a:r>
          </a:p>
        </p:txBody>
      </p:sp>
      <p:pic>
        <p:nvPicPr>
          <p:cNvPr id="4" name="Graphic 3">
            <a:extLst>
              <a:ext uri="{FF2B5EF4-FFF2-40B4-BE49-F238E27FC236}">
                <a16:creationId xmlns:a16="http://schemas.microsoft.com/office/drawing/2014/main" id="{4539FE7B-9A4C-A619-7C9D-3AD4A99274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77B500B4-B64F-A5F8-D02D-726FF2A4F4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3535043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B831953E-AE86-5469-6F86-0A433C57B1CA}"/>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BBFD721F-A539-418A-CFA6-B57F32C23F86}"/>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Küsimus nr 11</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CE3944FE-E0CB-94E0-B384-E6E11CD99CF7}"/>
              </a:ext>
            </a:extLst>
          </p:cNvPr>
          <p:cNvSpPr txBox="1"/>
          <p:nvPr/>
        </p:nvSpPr>
        <p:spPr>
          <a:xfrm>
            <a:off x="1143000" y="3358139"/>
            <a:ext cx="16383000" cy="5027530"/>
          </a:xfrm>
          <a:prstGeom prst="rect">
            <a:avLst/>
          </a:prstGeom>
        </p:spPr>
        <p:txBody>
          <a:bodyPr wrap="square" lIns="0" tIns="0" rIns="0" bIns="0" rtlCol="0" anchor="ctr">
            <a:spAutoFit/>
          </a:bodyPr>
          <a:lstStyle/>
          <a:p>
            <a:pPr>
              <a:lnSpc>
                <a:spcPts val="5613"/>
              </a:lnSpc>
            </a:pPr>
            <a:r>
              <a:rPr lang="fi-FI" sz="5400" dirty="0" err="1">
                <a:solidFill>
                  <a:schemeClr val="bg1"/>
                </a:solidFill>
                <a:latin typeface="Lab Grotesque Medium" pitchFamily="2" charset="0"/>
                <a:ea typeface="Lab Grotesque"/>
                <a:cs typeface="Lab Grotesque"/>
                <a:sym typeface="Lab Grotesque Bold"/>
              </a:rPr>
              <a:t>Kes</a:t>
            </a:r>
            <a:r>
              <a:rPr lang="fi-FI" sz="5400" dirty="0">
                <a:solidFill>
                  <a:schemeClr val="bg1"/>
                </a:solidFill>
                <a:latin typeface="Lab Grotesque Medium" pitchFamily="2" charset="0"/>
                <a:ea typeface="Lab Grotesque"/>
                <a:cs typeface="Lab Grotesque"/>
                <a:sym typeface="Lab Grotesque Bold"/>
              </a:rPr>
              <a:t> on </a:t>
            </a:r>
            <a:r>
              <a:rPr lang="fi-FI" sz="5400" dirty="0" err="1">
                <a:solidFill>
                  <a:schemeClr val="bg1"/>
                </a:solidFill>
                <a:latin typeface="Lab Grotesque Medium" pitchFamily="2" charset="0"/>
                <a:ea typeface="Lab Grotesque"/>
                <a:cs typeface="Lab Grotesque"/>
                <a:sym typeface="Lab Grotesque Bold"/>
              </a:rPr>
              <a:t>see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korvpallur</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kes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aastal</a:t>
            </a:r>
            <a:r>
              <a:rPr lang="fi-FI" sz="5400" dirty="0">
                <a:solidFill>
                  <a:schemeClr val="bg1"/>
                </a:solidFill>
                <a:latin typeface="Lab Grotesque Medium" pitchFamily="2" charset="0"/>
                <a:ea typeface="Lab Grotesque"/>
                <a:cs typeface="Lab Grotesque"/>
                <a:sym typeface="Lab Grotesque Bold"/>
              </a:rPr>
              <a:t> 2013 </a:t>
            </a:r>
            <a:r>
              <a:rPr lang="fi-FI" sz="5400" dirty="0" err="1">
                <a:solidFill>
                  <a:schemeClr val="bg1"/>
                </a:solidFill>
                <a:latin typeface="Lab Grotesque Medium" pitchFamily="2" charset="0"/>
                <a:ea typeface="Lab Grotesque"/>
                <a:cs typeface="Lab Grotesque"/>
                <a:sym typeface="Lab Grotesque Bold"/>
              </a:rPr>
              <a:t>mängis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Tallinnas</a:t>
            </a:r>
            <a:r>
              <a:rPr lang="fi-FI" sz="5400" dirty="0">
                <a:solidFill>
                  <a:schemeClr val="bg1"/>
                </a:solidFill>
                <a:latin typeface="Lab Grotesque Medium" pitchFamily="2" charset="0"/>
                <a:ea typeface="Lab Grotesque"/>
                <a:cs typeface="Lab Grotesque"/>
                <a:sym typeface="Lab Grotesque Bold"/>
              </a:rPr>
              <a:t> Saku Suurhallis  U20 EM</a:t>
            </a:r>
            <a:r>
              <a:rPr lang="et-EE" sz="5400" dirty="0">
                <a:solidFill>
                  <a:schemeClr val="bg1"/>
                </a:solidFill>
                <a:latin typeface="Lab Grotesque Medium" pitchFamily="2" charset="0"/>
                <a:ea typeface="Lab Grotesque"/>
                <a:cs typeface="Lab Grotesque"/>
                <a:sym typeface="Lab Grotesque Bold"/>
              </a:rPr>
              <a:t>-</a:t>
            </a:r>
            <a:r>
              <a:rPr lang="fi-FI" sz="5400" dirty="0" err="1">
                <a:solidFill>
                  <a:schemeClr val="bg1"/>
                </a:solidFill>
                <a:latin typeface="Lab Grotesque Medium" pitchFamily="2" charset="0"/>
                <a:ea typeface="Lab Grotesque"/>
                <a:cs typeface="Lab Grotesque"/>
                <a:sym typeface="Lab Grotesque Bold"/>
              </a:rPr>
              <a:t>turniiril</a:t>
            </a:r>
            <a:r>
              <a:rPr lang="et-EE" sz="5400" dirty="0">
                <a:solidFill>
                  <a:schemeClr val="bg1"/>
                </a:solidFill>
                <a:latin typeface="Lab Grotesque Medium" pitchFamily="2" charset="0"/>
                <a:ea typeface="Lab Grotesque"/>
                <a:cs typeface="Lab Grotesque"/>
                <a:sym typeface="Lab Grotesque Bold"/>
              </a:rPr>
              <a:t>,</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visates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keskmiselt</a:t>
            </a:r>
            <a:r>
              <a:rPr lang="fi-FI" sz="5400" dirty="0">
                <a:solidFill>
                  <a:schemeClr val="bg1"/>
                </a:solidFill>
                <a:latin typeface="Lab Grotesque Medium" pitchFamily="2" charset="0"/>
                <a:ea typeface="Lab Grotesque"/>
                <a:cs typeface="Lab Grotesque"/>
                <a:sym typeface="Lab Grotesque Bold"/>
              </a:rPr>
              <a:t> 8 </a:t>
            </a:r>
            <a:r>
              <a:rPr lang="fi-FI" sz="5400" dirty="0" err="1">
                <a:solidFill>
                  <a:schemeClr val="bg1"/>
                </a:solidFill>
                <a:latin typeface="Lab Grotesque Medium" pitchFamily="2" charset="0"/>
                <a:ea typeface="Lab Grotesque"/>
                <a:cs typeface="Lab Grotesque"/>
                <a:sym typeface="Lab Grotesque Bold"/>
              </a:rPr>
              <a:t>punkti</a:t>
            </a:r>
            <a:r>
              <a:rPr lang="fi-FI" sz="5400" dirty="0">
                <a:solidFill>
                  <a:schemeClr val="bg1"/>
                </a:solidFill>
                <a:latin typeface="Lab Grotesque Medium" pitchFamily="2" charset="0"/>
                <a:ea typeface="Lab Grotesque"/>
                <a:cs typeface="Lab Grotesque"/>
                <a:sym typeface="Lab Grotesque Bold"/>
              </a:rPr>
              <a:t> ja </a:t>
            </a:r>
            <a:r>
              <a:rPr lang="fi-FI" sz="5400" dirty="0" err="1">
                <a:solidFill>
                  <a:schemeClr val="bg1"/>
                </a:solidFill>
                <a:latin typeface="Lab Grotesque Medium" pitchFamily="2" charset="0"/>
                <a:ea typeface="Lab Grotesque"/>
                <a:cs typeface="Lab Grotesque"/>
                <a:sym typeface="Lab Grotesque Bold"/>
              </a:rPr>
              <a:t>võttes</a:t>
            </a:r>
            <a:r>
              <a:rPr lang="fi-FI" sz="5400" dirty="0">
                <a:solidFill>
                  <a:schemeClr val="bg1"/>
                </a:solidFill>
                <a:latin typeface="Lab Grotesque Medium" pitchFamily="2" charset="0"/>
                <a:ea typeface="Lab Grotesque"/>
                <a:cs typeface="Lab Grotesque"/>
                <a:sym typeface="Lab Grotesque Bold"/>
              </a:rPr>
              <a:t> 7,6 </a:t>
            </a:r>
            <a:r>
              <a:rPr lang="fi-FI" sz="5400" dirty="0" err="1">
                <a:solidFill>
                  <a:schemeClr val="bg1"/>
                </a:solidFill>
                <a:latin typeface="Lab Grotesque Medium" pitchFamily="2" charset="0"/>
                <a:ea typeface="Lab Grotesque"/>
                <a:cs typeface="Lab Grotesque"/>
                <a:sym typeface="Lab Grotesque Bold"/>
              </a:rPr>
              <a:t>lauapalli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Samal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aastal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siirdus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ta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korvpalliliigasse</a:t>
            </a:r>
            <a:r>
              <a:rPr lang="fi-FI" sz="5400" dirty="0">
                <a:solidFill>
                  <a:schemeClr val="bg1"/>
                </a:solidFill>
                <a:latin typeface="Lab Grotesque Medium" pitchFamily="2" charset="0"/>
                <a:ea typeface="Lab Grotesque"/>
                <a:cs typeface="Lab Grotesque"/>
                <a:sym typeface="Lab Grotesque Bold"/>
              </a:rPr>
              <a:t> NBA ja </a:t>
            </a:r>
            <a:r>
              <a:rPr lang="fi-FI" sz="5400" dirty="0" err="1">
                <a:solidFill>
                  <a:schemeClr val="bg1"/>
                </a:solidFill>
                <a:latin typeface="Lab Grotesque Medium" pitchFamily="2" charset="0"/>
                <a:ea typeface="Lab Grotesque"/>
                <a:cs typeface="Lab Grotesque"/>
                <a:sym typeface="Lab Grotesque Bold"/>
              </a:rPr>
              <a:t>püsib</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samas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meeskonnas</a:t>
            </a:r>
            <a:r>
              <a:rPr lang="fi-FI" sz="5400" dirty="0">
                <a:solidFill>
                  <a:schemeClr val="bg1"/>
                </a:solidFill>
                <a:latin typeface="Lab Grotesque Medium" pitchFamily="2" charset="0"/>
                <a:ea typeface="Lab Grotesque"/>
                <a:cs typeface="Lab Grotesque"/>
                <a:sym typeface="Lab Grotesque Bold"/>
              </a:rPr>
              <a:t> ka </a:t>
            </a:r>
            <a:r>
              <a:rPr lang="fi-FI" sz="5400" dirty="0" err="1">
                <a:solidFill>
                  <a:schemeClr val="bg1"/>
                </a:solidFill>
                <a:latin typeface="Lab Grotesque Medium" pitchFamily="2" charset="0"/>
                <a:ea typeface="Lab Grotesque"/>
                <a:cs typeface="Lab Grotesque"/>
                <a:sym typeface="Lab Grotesque Bold"/>
              </a:rPr>
              <a:t>veel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täna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Ta</a:t>
            </a:r>
            <a:r>
              <a:rPr lang="fi-FI" sz="5400" dirty="0">
                <a:solidFill>
                  <a:schemeClr val="bg1"/>
                </a:solidFill>
                <a:latin typeface="Lab Grotesque Medium" pitchFamily="2" charset="0"/>
                <a:ea typeface="Lab Grotesque"/>
                <a:cs typeface="Lab Grotesque"/>
                <a:sym typeface="Lab Grotesque Bold"/>
              </a:rPr>
              <a:t> on </a:t>
            </a:r>
            <a:r>
              <a:rPr lang="fi-FI" sz="5400" dirty="0" err="1">
                <a:solidFill>
                  <a:schemeClr val="bg1"/>
                </a:solidFill>
                <a:latin typeface="Lab Grotesque Medium" pitchFamily="2" charset="0"/>
                <a:ea typeface="Lab Grotesque"/>
                <a:cs typeface="Lab Grotesque"/>
                <a:sym typeface="Lab Grotesque Bold"/>
              </a:rPr>
              <a:t>tulnud</a:t>
            </a:r>
            <a:r>
              <a:rPr lang="fi-FI" sz="5400" dirty="0">
                <a:solidFill>
                  <a:schemeClr val="bg1"/>
                </a:solidFill>
                <a:latin typeface="Lab Grotesque Medium" pitchFamily="2" charset="0"/>
                <a:ea typeface="Lab Grotesque"/>
                <a:cs typeface="Lab Grotesque"/>
                <a:sym typeface="Lab Grotesque Bold"/>
              </a:rPr>
              <a:t> NBA </a:t>
            </a:r>
            <a:r>
              <a:rPr lang="fi-FI" sz="5400" dirty="0" err="1">
                <a:solidFill>
                  <a:schemeClr val="bg1"/>
                </a:solidFill>
                <a:latin typeface="Lab Grotesque Medium" pitchFamily="2" charset="0"/>
                <a:ea typeface="Lab Grotesque"/>
                <a:cs typeface="Lab Grotesque"/>
                <a:sym typeface="Lab Grotesque Bold"/>
              </a:rPr>
              <a:t>meistriks</a:t>
            </a:r>
            <a:r>
              <a:rPr lang="fi-FI" sz="5400" dirty="0">
                <a:solidFill>
                  <a:schemeClr val="bg1"/>
                </a:solidFill>
                <a:latin typeface="Lab Grotesque Medium" pitchFamily="2" charset="0"/>
                <a:ea typeface="Lab Grotesque"/>
                <a:cs typeface="Lab Grotesque"/>
                <a:sym typeface="Lab Grotesque Bold"/>
              </a:rPr>
              <a:t> ja </a:t>
            </a:r>
            <a:r>
              <a:rPr lang="fi-FI" sz="5400" dirty="0" err="1">
                <a:solidFill>
                  <a:schemeClr val="bg1"/>
                </a:solidFill>
                <a:latin typeface="Lab Grotesque Medium" pitchFamily="2" charset="0"/>
                <a:ea typeface="Lab Grotesque"/>
                <a:cs typeface="Lab Grotesque"/>
                <a:sym typeface="Lab Grotesque Bold"/>
              </a:rPr>
              <a:t>valitud</a:t>
            </a:r>
            <a:r>
              <a:rPr lang="fi-FI" sz="5400" dirty="0">
                <a:solidFill>
                  <a:schemeClr val="bg1"/>
                </a:solidFill>
                <a:latin typeface="Lab Grotesque Medium" pitchFamily="2" charset="0"/>
                <a:ea typeface="Lab Grotesque"/>
                <a:cs typeface="Lab Grotesque"/>
                <a:sym typeface="Lab Grotesque Bold"/>
              </a:rPr>
              <a:t> 2 </a:t>
            </a:r>
            <a:r>
              <a:rPr lang="fi-FI" sz="5400" dirty="0" err="1">
                <a:solidFill>
                  <a:schemeClr val="bg1"/>
                </a:solidFill>
                <a:latin typeface="Lab Grotesque Medium" pitchFamily="2" charset="0"/>
                <a:ea typeface="Lab Grotesque"/>
                <a:cs typeface="Lab Grotesque"/>
                <a:sym typeface="Lab Grotesque Bold"/>
              </a:rPr>
              <a:t>korda</a:t>
            </a:r>
            <a:r>
              <a:rPr lang="fi-FI" sz="5400" dirty="0">
                <a:solidFill>
                  <a:schemeClr val="bg1"/>
                </a:solidFill>
                <a:latin typeface="Lab Grotesque Medium" pitchFamily="2" charset="0"/>
                <a:ea typeface="Lab Grotesque"/>
                <a:cs typeface="Lab Grotesque"/>
                <a:sym typeface="Lab Grotesque Bold"/>
              </a:rPr>
              <a:t> ka liiga </a:t>
            </a:r>
            <a:r>
              <a:rPr lang="fi-FI" sz="5400" dirty="0" err="1">
                <a:solidFill>
                  <a:schemeClr val="bg1"/>
                </a:solidFill>
                <a:latin typeface="Lab Grotesque Medium" pitchFamily="2" charset="0"/>
                <a:ea typeface="Lab Grotesque"/>
                <a:cs typeface="Lab Grotesque"/>
                <a:sym typeface="Lab Grotesque Bold"/>
              </a:rPr>
              <a:t>väärtuslikumaks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mängijaks</a:t>
            </a:r>
            <a:r>
              <a:rPr lang="fi-FI" sz="5400" dirty="0">
                <a:solidFill>
                  <a:schemeClr val="bg1"/>
                </a:solidFill>
                <a:latin typeface="Lab Grotesque Medium" pitchFamily="2" charset="0"/>
                <a:ea typeface="Lab Grotesque"/>
                <a:cs typeface="Lab Grotesque"/>
                <a:sym typeface="Lab Grotesque Bold"/>
              </a:rPr>
              <a:t>. </a:t>
            </a:r>
            <a:endParaRPr lang="en-US" sz="5400"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79D4CBEF-56F0-17A5-0CBD-7C24A1FB50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1F2449C3-8568-4A17-38C7-9F7C25D441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2144181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1439639A-D483-CD32-D707-CF84C9D10447}"/>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24E0E385-162A-C0EA-BC1D-B53FBF177DDB}"/>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Vastus nr 11</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2E1E3D56-C5CD-C26D-443E-971AFB346CB5}"/>
              </a:ext>
            </a:extLst>
          </p:cNvPr>
          <p:cNvSpPr txBox="1"/>
          <p:nvPr/>
        </p:nvSpPr>
        <p:spPr>
          <a:xfrm>
            <a:off x="952500" y="4838700"/>
            <a:ext cx="16383000" cy="2435026"/>
          </a:xfrm>
          <a:prstGeom prst="rect">
            <a:avLst/>
          </a:prstGeom>
        </p:spPr>
        <p:txBody>
          <a:bodyPr wrap="square" lIns="0" tIns="0" rIns="0" bIns="0" rtlCol="0" anchor="ctr">
            <a:spAutoFit/>
          </a:bodyPr>
          <a:lstStyle/>
          <a:p>
            <a:pPr algn="ctr">
              <a:lnSpc>
                <a:spcPts val="5613"/>
              </a:lnSpc>
            </a:pPr>
            <a:r>
              <a:rPr lang="fi-FI" sz="13800" b="1" dirty="0" err="1">
                <a:solidFill>
                  <a:srgbClr val="F3D03E"/>
                </a:solidFill>
                <a:latin typeface="Lab Grotesque Medium" pitchFamily="2" charset="0"/>
                <a:ea typeface="Lab Grotesque"/>
                <a:cs typeface="Lab Grotesque"/>
                <a:sym typeface="Lab Grotesque Bold"/>
              </a:rPr>
              <a:t>Giannis</a:t>
            </a:r>
            <a:endParaRPr lang="et-EE" sz="13800" b="1" dirty="0">
              <a:solidFill>
                <a:srgbClr val="F3D03E"/>
              </a:solidFill>
              <a:latin typeface="Lab Grotesque Medium" pitchFamily="2" charset="0"/>
              <a:ea typeface="Lab Grotesque"/>
              <a:cs typeface="Lab Grotesque"/>
              <a:sym typeface="Lab Grotesque Bold"/>
            </a:endParaRPr>
          </a:p>
          <a:p>
            <a:pPr algn="ctr">
              <a:lnSpc>
                <a:spcPts val="5613"/>
              </a:lnSpc>
            </a:pPr>
            <a:endParaRPr lang="et-EE" sz="13800" b="1" dirty="0">
              <a:solidFill>
                <a:srgbClr val="F3D03E"/>
              </a:solidFill>
              <a:latin typeface="Lab Grotesque Medium" pitchFamily="2" charset="0"/>
              <a:ea typeface="Lab Grotesque"/>
              <a:cs typeface="Lab Grotesque"/>
              <a:sym typeface="Lab Grotesque Bold"/>
            </a:endParaRPr>
          </a:p>
          <a:p>
            <a:pPr algn="ctr">
              <a:lnSpc>
                <a:spcPts val="5613"/>
              </a:lnSpc>
            </a:pPr>
            <a:r>
              <a:rPr lang="fi-FI" sz="13800" b="1" dirty="0">
                <a:solidFill>
                  <a:srgbClr val="F3D03E"/>
                </a:solidFill>
                <a:latin typeface="Lab Grotesque Medium" pitchFamily="2" charset="0"/>
                <a:ea typeface="Lab Grotesque"/>
                <a:cs typeface="Lab Grotesque"/>
                <a:sym typeface="Lab Grotesque Bold"/>
              </a:rPr>
              <a:t> </a:t>
            </a:r>
            <a:r>
              <a:rPr lang="fi-FI" sz="13800" b="1" dirty="0" err="1">
                <a:solidFill>
                  <a:srgbClr val="F3D03E"/>
                </a:solidFill>
                <a:latin typeface="Lab Grotesque Medium" pitchFamily="2" charset="0"/>
                <a:ea typeface="Lab Grotesque"/>
                <a:cs typeface="Lab Grotesque"/>
                <a:sym typeface="Lab Grotesque Bold"/>
              </a:rPr>
              <a:t>Antetokounmpo</a:t>
            </a:r>
            <a:r>
              <a:rPr lang="et-EE" sz="13800" b="1" dirty="0">
                <a:solidFill>
                  <a:srgbClr val="F3D03E"/>
                </a:solidFill>
                <a:latin typeface="Lab Grotesque Medium" pitchFamily="2" charset="0"/>
                <a:ea typeface="Lab Grotesque"/>
                <a:cs typeface="Lab Grotesque"/>
                <a:sym typeface="Lab Grotesque Bold"/>
              </a:rPr>
              <a:t>.</a:t>
            </a:r>
            <a:endParaRPr lang="en-US" sz="13800" b="1" dirty="0">
              <a:solidFill>
                <a:srgbClr val="F3D03E"/>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3D7A7432-C4B4-CB77-8DC1-0752CF8917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9627B71C-2C46-65F0-1076-E4A58A7E30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953560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71CE44F1-372E-5E5C-E50A-1F787C42AACE}"/>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2A3F0045-23A8-E493-C111-3CB5F06B90BC}"/>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Küsimus nr 12</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E5111F29-B8BE-D6B4-B178-47736F5BBCBE}"/>
              </a:ext>
            </a:extLst>
          </p:cNvPr>
          <p:cNvSpPr txBox="1"/>
          <p:nvPr/>
        </p:nvSpPr>
        <p:spPr>
          <a:xfrm>
            <a:off x="1143000" y="2999066"/>
            <a:ext cx="16383000" cy="5745675"/>
          </a:xfrm>
          <a:prstGeom prst="rect">
            <a:avLst/>
          </a:prstGeom>
        </p:spPr>
        <p:txBody>
          <a:bodyPr wrap="square" lIns="0" tIns="0" rIns="0" bIns="0" rtlCol="0" anchor="ctr">
            <a:spAutoFit/>
          </a:bodyPr>
          <a:lstStyle/>
          <a:p>
            <a:pPr>
              <a:lnSpc>
                <a:spcPts val="5613"/>
              </a:lnSpc>
            </a:pPr>
            <a:r>
              <a:rPr lang="fi-FI" sz="5400" dirty="0" err="1">
                <a:solidFill>
                  <a:schemeClr val="bg1"/>
                </a:solidFill>
                <a:latin typeface="Lab Grotesque Medium" pitchFamily="2" charset="0"/>
                <a:ea typeface="Lab Grotesque"/>
                <a:cs typeface="Lab Grotesque"/>
                <a:sym typeface="Lab Grotesque Bold"/>
              </a:rPr>
              <a:t>See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mullu</a:t>
            </a:r>
            <a:r>
              <a:rPr lang="fi-FI" sz="5400" dirty="0">
                <a:solidFill>
                  <a:schemeClr val="bg1"/>
                </a:solidFill>
                <a:latin typeface="Lab Grotesque Medium" pitchFamily="2" charset="0"/>
                <a:ea typeface="Lab Grotesque"/>
                <a:cs typeface="Lab Grotesque"/>
                <a:sym typeface="Lab Grotesque Bold"/>
              </a:rPr>
              <a:t> oma 50</a:t>
            </a:r>
            <a:r>
              <a:rPr lang="et-EE"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sünnipäeva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tähistanud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muusikaartist</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kes</a:t>
            </a:r>
            <a:r>
              <a:rPr lang="fi-FI" sz="5400" dirty="0">
                <a:solidFill>
                  <a:schemeClr val="bg1"/>
                </a:solidFill>
                <a:latin typeface="Lab Grotesque Medium" pitchFamily="2" charset="0"/>
                <a:ea typeface="Lab Grotesque"/>
                <a:cs typeface="Lab Grotesque"/>
                <a:sym typeface="Lab Grotesque Bold"/>
              </a:rPr>
              <a:t> on </a:t>
            </a:r>
            <a:r>
              <a:rPr lang="fi-FI" sz="5400" dirty="0" err="1">
                <a:solidFill>
                  <a:schemeClr val="bg1"/>
                </a:solidFill>
                <a:latin typeface="Lab Grotesque Medium" pitchFamily="2" charset="0"/>
                <a:ea typeface="Lab Grotesque"/>
                <a:cs typeface="Lab Grotesque"/>
                <a:sym typeface="Lab Grotesque Bold"/>
              </a:rPr>
              <a:t>aastaid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püsinud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meie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muusika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edetabelite</a:t>
            </a:r>
            <a:r>
              <a:rPr lang="fi-FI" sz="5400" dirty="0">
                <a:solidFill>
                  <a:schemeClr val="bg1"/>
                </a:solidFill>
                <a:latin typeface="Lab Grotesque Medium" pitchFamily="2" charset="0"/>
                <a:ea typeface="Lab Grotesque"/>
                <a:cs typeface="Lab Grotesque"/>
                <a:sym typeface="Lab Grotesque Bold"/>
              </a:rPr>
              <a:t> tipus ja kelle </a:t>
            </a:r>
            <a:r>
              <a:rPr lang="fi-FI" sz="5400" dirty="0" err="1">
                <a:solidFill>
                  <a:schemeClr val="bg1"/>
                </a:solidFill>
                <a:latin typeface="Lab Grotesque Medium" pitchFamily="2" charset="0"/>
                <a:ea typeface="Lab Grotesque"/>
                <a:cs typeface="Lab Grotesque"/>
                <a:sym typeface="Lab Grotesque Bold"/>
              </a:rPr>
              <a:t>lugu</a:t>
            </a:r>
            <a:r>
              <a:rPr lang="fi-FI" sz="5400" dirty="0">
                <a:solidFill>
                  <a:schemeClr val="bg1"/>
                </a:solidFill>
                <a:latin typeface="Lab Grotesque Medium" pitchFamily="2" charset="0"/>
                <a:ea typeface="Lab Grotesque"/>
                <a:cs typeface="Lab Grotesque"/>
                <a:sym typeface="Lab Grotesque Bold"/>
              </a:rPr>
              <a:t> on </a:t>
            </a:r>
            <a:r>
              <a:rPr lang="fi-FI" sz="5400" dirty="0" err="1">
                <a:solidFill>
                  <a:schemeClr val="bg1"/>
                </a:solidFill>
                <a:latin typeface="Lab Grotesque Medium" pitchFamily="2" charset="0"/>
                <a:ea typeface="Lab Grotesque"/>
                <a:cs typeface="Lab Grotesque"/>
                <a:sym typeface="Lab Grotesque Bold"/>
              </a:rPr>
              <a:t>mängitud</a:t>
            </a:r>
            <a:r>
              <a:rPr lang="fi-FI" sz="5400" dirty="0">
                <a:solidFill>
                  <a:schemeClr val="bg1"/>
                </a:solidFill>
                <a:latin typeface="Lab Grotesque Medium" pitchFamily="2" charset="0"/>
                <a:ea typeface="Lab Grotesque"/>
                <a:cs typeface="Lab Grotesque"/>
                <a:sym typeface="Lab Grotesque Bold"/>
              </a:rPr>
              <a:t> ka </a:t>
            </a:r>
            <a:r>
              <a:rPr lang="fi-FI" sz="5400" dirty="0" err="1">
                <a:solidFill>
                  <a:schemeClr val="bg1"/>
                </a:solidFill>
                <a:latin typeface="Lab Grotesque Medium" pitchFamily="2" charset="0"/>
                <a:ea typeface="Lab Grotesque"/>
                <a:cs typeface="Lab Grotesque"/>
                <a:sym typeface="Lab Grotesque Bold"/>
              </a:rPr>
              <a:t>kuulsas</a:t>
            </a:r>
            <a:r>
              <a:rPr lang="fi-FI" sz="5400" dirty="0">
                <a:solidFill>
                  <a:schemeClr val="bg1"/>
                </a:solidFill>
                <a:latin typeface="Lab Grotesque Medium" pitchFamily="2" charset="0"/>
                <a:ea typeface="Lab Grotesque"/>
                <a:cs typeface="Lab Grotesque"/>
                <a:sym typeface="Lab Grotesque Bold"/>
              </a:rPr>
              <a:t> Euroopa </a:t>
            </a:r>
            <a:r>
              <a:rPr lang="fi-FI" sz="5400" dirty="0" err="1">
                <a:solidFill>
                  <a:schemeClr val="bg1"/>
                </a:solidFill>
                <a:latin typeface="Lab Grotesque Medium" pitchFamily="2" charset="0"/>
                <a:ea typeface="Lab Grotesque"/>
                <a:cs typeface="Lab Grotesque"/>
                <a:sym typeface="Lab Grotesque Bold"/>
              </a:rPr>
              <a:t>MTVs</a:t>
            </a:r>
            <a:r>
              <a:rPr lang="et-EE" sz="5400" dirty="0">
                <a:solidFill>
                  <a:schemeClr val="bg1"/>
                </a:solidFill>
                <a:latin typeface="Lab Grotesque Medium" pitchFamily="2" charset="0"/>
                <a:ea typeface="Lab Grotesque"/>
                <a:cs typeface="Lab Grotesque"/>
                <a:sym typeface="Lab Grotesque Bold"/>
              </a:rPr>
              <a:t>,</a:t>
            </a:r>
            <a:r>
              <a:rPr lang="fi-FI" sz="5400" dirty="0">
                <a:solidFill>
                  <a:schemeClr val="bg1"/>
                </a:solidFill>
                <a:latin typeface="Lab Grotesque Medium" pitchFamily="2" charset="0"/>
                <a:ea typeface="Lab Grotesque"/>
                <a:cs typeface="Lab Grotesque"/>
                <a:sym typeface="Lab Grotesque Bold"/>
              </a:rPr>
              <a:t> oli </a:t>
            </a:r>
            <a:r>
              <a:rPr lang="fi-FI" sz="5400" dirty="0" err="1">
                <a:solidFill>
                  <a:schemeClr val="bg1"/>
                </a:solidFill>
                <a:latin typeface="Lab Grotesque Medium" pitchFamily="2" charset="0"/>
                <a:ea typeface="Lab Grotesque"/>
                <a:cs typeface="Lab Grotesque"/>
                <a:sym typeface="Lab Grotesque Bold"/>
              </a:rPr>
              <a:t>noorena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korvpallis</a:t>
            </a:r>
            <a:r>
              <a:rPr lang="fi-FI" sz="5400" dirty="0">
                <a:solidFill>
                  <a:schemeClr val="bg1"/>
                </a:solidFill>
                <a:latin typeface="Lab Grotesque Medium" pitchFamily="2" charset="0"/>
                <a:ea typeface="Lab Grotesque"/>
                <a:cs typeface="Lab Grotesque"/>
                <a:sym typeface="Lab Grotesque Bold"/>
              </a:rPr>
              <a:t> nii </a:t>
            </a:r>
            <a:r>
              <a:rPr lang="fi-FI" sz="5400" dirty="0" err="1">
                <a:solidFill>
                  <a:schemeClr val="bg1"/>
                </a:solidFill>
                <a:latin typeface="Lab Grotesque Medium" pitchFamily="2" charset="0"/>
                <a:ea typeface="Lab Grotesque"/>
                <a:cs typeface="Lab Grotesque"/>
                <a:sym typeface="Lab Grotesque Bold"/>
              </a:rPr>
              <a:t>kõva</a:t>
            </a:r>
            <a:r>
              <a:rPr lang="fi-FI" sz="5400" dirty="0">
                <a:solidFill>
                  <a:schemeClr val="bg1"/>
                </a:solidFill>
                <a:latin typeface="Lab Grotesque Medium" pitchFamily="2" charset="0"/>
                <a:ea typeface="Lab Grotesque"/>
                <a:cs typeface="Lab Grotesque"/>
                <a:sym typeface="Lab Grotesque Bold"/>
              </a:rPr>
              <a:t> käsi, et </a:t>
            </a:r>
            <a:r>
              <a:rPr lang="fi-FI" sz="5400" dirty="0" err="1">
                <a:solidFill>
                  <a:schemeClr val="bg1"/>
                </a:solidFill>
                <a:latin typeface="Lab Grotesque Medium" pitchFamily="2" charset="0"/>
                <a:ea typeface="Lab Grotesque"/>
                <a:cs typeface="Lab Grotesque"/>
                <a:sym typeface="Lab Grotesque Bold"/>
              </a:rPr>
              <a:t>jõudis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mängida</a:t>
            </a:r>
            <a:r>
              <a:rPr lang="fi-FI" sz="5400" dirty="0">
                <a:solidFill>
                  <a:schemeClr val="bg1"/>
                </a:solidFill>
                <a:latin typeface="Lab Grotesque Medium" pitchFamily="2" charset="0"/>
                <a:ea typeface="Lab Grotesque"/>
                <a:cs typeface="Lab Grotesque"/>
                <a:sym typeface="Lab Grotesque Bold"/>
              </a:rPr>
              <a:t> ka </a:t>
            </a:r>
            <a:r>
              <a:rPr lang="fi-FI" sz="5400" dirty="0" err="1">
                <a:solidFill>
                  <a:schemeClr val="bg1"/>
                </a:solidFill>
                <a:latin typeface="Lab Grotesque Medium" pitchFamily="2" charset="0"/>
                <a:ea typeface="Lab Grotesque"/>
                <a:cs typeface="Lab Grotesque"/>
                <a:sym typeface="Lab Grotesque Bold"/>
              </a:rPr>
              <a:t>koduses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korvpalli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meistriliigas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Kokku</a:t>
            </a:r>
            <a:r>
              <a:rPr lang="fi-FI" sz="5400" dirty="0">
                <a:solidFill>
                  <a:schemeClr val="bg1"/>
                </a:solidFill>
                <a:latin typeface="Lab Grotesque Medium" pitchFamily="2" charset="0"/>
                <a:ea typeface="Lab Grotesque"/>
                <a:cs typeface="Lab Grotesque"/>
                <a:sym typeface="Lab Grotesque Bold"/>
              </a:rPr>
              <a:t> 12 </a:t>
            </a:r>
            <a:r>
              <a:rPr lang="fi-FI" sz="5400" dirty="0" err="1">
                <a:solidFill>
                  <a:schemeClr val="bg1"/>
                </a:solidFill>
                <a:latin typeface="Lab Grotesque Medium" pitchFamily="2" charset="0"/>
                <a:ea typeface="Lab Grotesque"/>
                <a:cs typeface="Lab Grotesque"/>
                <a:sym typeface="Lab Grotesque Bold"/>
              </a:rPr>
              <a:t>mängu</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Ta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kogus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kokku</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nendes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mängudes</a:t>
            </a:r>
            <a:r>
              <a:rPr lang="fi-FI" sz="5400" dirty="0">
                <a:solidFill>
                  <a:schemeClr val="bg1"/>
                </a:solidFill>
                <a:latin typeface="Lab Grotesque Medium" pitchFamily="2" charset="0"/>
                <a:ea typeface="Lab Grotesque"/>
                <a:cs typeface="Lab Grotesque"/>
                <a:sym typeface="Lab Grotesque Bold"/>
              </a:rPr>
              <a:t> 36 </a:t>
            </a:r>
            <a:r>
              <a:rPr lang="fi-FI" sz="5400" dirty="0" err="1">
                <a:solidFill>
                  <a:schemeClr val="bg1"/>
                </a:solidFill>
                <a:latin typeface="Lab Grotesque Medium" pitchFamily="2" charset="0"/>
                <a:ea typeface="Lab Grotesque"/>
                <a:cs typeface="Lab Grotesque"/>
                <a:sym typeface="Lab Grotesque Bold"/>
              </a:rPr>
              <a:t>punkti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visates</a:t>
            </a:r>
            <a:r>
              <a:rPr lang="fi-FI" sz="5400" dirty="0">
                <a:solidFill>
                  <a:schemeClr val="bg1"/>
                </a:solidFill>
                <a:latin typeface="Lab Grotesque Medium" pitchFamily="2" charset="0"/>
                <a:ea typeface="Lab Grotesque"/>
                <a:cs typeface="Lab Grotesque"/>
                <a:sym typeface="Lab Grotesque Bold"/>
              </a:rPr>
              <a:t> 2 </a:t>
            </a:r>
            <a:r>
              <a:rPr lang="fi-FI" sz="5400" dirty="0" err="1">
                <a:solidFill>
                  <a:schemeClr val="bg1"/>
                </a:solidFill>
                <a:latin typeface="Lab Grotesque Medium" pitchFamily="2" charset="0"/>
                <a:ea typeface="Lab Grotesque"/>
                <a:cs typeface="Lab Grotesque"/>
                <a:sym typeface="Lab Grotesque Bold"/>
              </a:rPr>
              <a:t>punktiviskeid</a:t>
            </a:r>
            <a:r>
              <a:rPr lang="fi-FI" sz="5400" dirty="0">
                <a:solidFill>
                  <a:schemeClr val="bg1"/>
                </a:solidFill>
                <a:latin typeface="Lab Grotesque Medium" pitchFamily="2" charset="0"/>
                <a:ea typeface="Lab Grotesque"/>
                <a:cs typeface="Lab Grotesque"/>
                <a:sym typeface="Lab Grotesque Bold"/>
              </a:rPr>
              <a:t> 37/14, </a:t>
            </a:r>
            <a:r>
              <a:rPr lang="fi-FI" sz="5400" dirty="0" err="1">
                <a:solidFill>
                  <a:schemeClr val="bg1"/>
                </a:solidFill>
                <a:latin typeface="Lab Grotesque Medium" pitchFamily="2" charset="0"/>
                <a:ea typeface="Lab Grotesque"/>
                <a:cs typeface="Lab Grotesque"/>
                <a:sym typeface="Lab Grotesque Bold"/>
              </a:rPr>
              <a:t>kolmeseid</a:t>
            </a:r>
            <a:r>
              <a:rPr lang="fi-FI" sz="5400" dirty="0">
                <a:solidFill>
                  <a:schemeClr val="bg1"/>
                </a:solidFill>
                <a:latin typeface="Lab Grotesque Medium" pitchFamily="2" charset="0"/>
                <a:ea typeface="Lab Grotesque"/>
                <a:cs typeface="Lab Grotesque"/>
                <a:sym typeface="Lab Grotesque Bold"/>
              </a:rPr>
              <a:t> 11/1 ja </a:t>
            </a:r>
            <a:r>
              <a:rPr lang="fi-FI" sz="5400" dirty="0" err="1">
                <a:solidFill>
                  <a:schemeClr val="bg1"/>
                </a:solidFill>
                <a:latin typeface="Lab Grotesque Medium" pitchFamily="2" charset="0"/>
                <a:ea typeface="Lab Grotesque"/>
                <a:cs typeface="Lab Grotesque"/>
                <a:sym typeface="Lab Grotesque Bold"/>
              </a:rPr>
              <a:t>vabaviskeid</a:t>
            </a:r>
            <a:r>
              <a:rPr lang="fi-FI" sz="5400" dirty="0">
                <a:solidFill>
                  <a:schemeClr val="bg1"/>
                </a:solidFill>
                <a:latin typeface="Lab Grotesque Medium" pitchFamily="2" charset="0"/>
                <a:ea typeface="Lab Grotesque"/>
                <a:cs typeface="Lab Grotesque"/>
                <a:sym typeface="Lab Grotesque Bold"/>
              </a:rPr>
              <a:t> 10/5</a:t>
            </a:r>
            <a:r>
              <a:rPr lang="et-EE" sz="5400" dirty="0">
                <a:solidFill>
                  <a:schemeClr val="bg1"/>
                </a:solidFill>
                <a:latin typeface="Lab Grotesque Medium" pitchFamily="2" charset="0"/>
                <a:ea typeface="Lab Grotesque"/>
                <a:cs typeface="Lab Grotesque"/>
                <a:sym typeface="Lab Grotesque Bold"/>
              </a:rPr>
              <a:t>. Kellega on tegu?</a:t>
            </a:r>
            <a:endParaRPr lang="en-US" sz="5400"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8C67B3FB-D284-945A-E23A-AAE403826B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8DE28AC1-8EF8-5C9A-BCB4-23FE87E18B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3994701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2228B953-1967-C7E8-4050-6697A1304E1F}"/>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7A4D7185-13FF-1907-AEE2-D143BD126B3D}"/>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Vastus nr 12</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315C32E3-1C43-BE8E-C9FB-00AAD175CB3D}"/>
              </a:ext>
            </a:extLst>
          </p:cNvPr>
          <p:cNvSpPr txBox="1"/>
          <p:nvPr/>
        </p:nvSpPr>
        <p:spPr>
          <a:xfrm>
            <a:off x="952500" y="3695700"/>
            <a:ext cx="16383000" cy="832023"/>
          </a:xfrm>
          <a:prstGeom prst="rect">
            <a:avLst/>
          </a:prstGeom>
        </p:spPr>
        <p:txBody>
          <a:bodyPr wrap="square" lIns="0" tIns="0" rIns="0" bIns="0" rtlCol="0" anchor="ctr">
            <a:spAutoFit/>
          </a:bodyPr>
          <a:lstStyle/>
          <a:p>
            <a:pPr algn="ctr">
              <a:lnSpc>
                <a:spcPts val="5613"/>
              </a:lnSpc>
            </a:pPr>
            <a:r>
              <a:rPr lang="fi-FI" sz="8800" b="1" dirty="0">
                <a:solidFill>
                  <a:srgbClr val="F3D03E"/>
                </a:solidFill>
                <a:latin typeface="Lab Grotesque Medium" pitchFamily="2" charset="0"/>
                <a:ea typeface="Lab Grotesque"/>
                <a:cs typeface="Lab Grotesque"/>
                <a:sym typeface="Lab Grotesque Bold"/>
              </a:rPr>
              <a:t>Henry </a:t>
            </a:r>
            <a:r>
              <a:rPr lang="fi-FI" sz="8800" b="1" dirty="0" err="1">
                <a:solidFill>
                  <a:srgbClr val="F3D03E"/>
                </a:solidFill>
                <a:latin typeface="Lab Grotesque Medium" pitchFamily="2" charset="0"/>
                <a:ea typeface="Lab Grotesque"/>
                <a:cs typeface="Lab Grotesque"/>
                <a:sym typeface="Lab Grotesque Bold"/>
              </a:rPr>
              <a:t>Kõrvits</a:t>
            </a:r>
            <a:r>
              <a:rPr lang="fi-FI" sz="8800" b="1" dirty="0">
                <a:solidFill>
                  <a:srgbClr val="F3D03E"/>
                </a:solidFill>
                <a:latin typeface="Lab Grotesque Medium" pitchFamily="2" charset="0"/>
                <a:ea typeface="Lab Grotesque"/>
                <a:cs typeface="Lab Grotesque"/>
                <a:sym typeface="Lab Grotesque Bold"/>
              </a:rPr>
              <a:t> </a:t>
            </a:r>
            <a:r>
              <a:rPr lang="fi-FI" sz="8800" dirty="0" err="1">
                <a:solidFill>
                  <a:schemeClr val="bg1"/>
                </a:solidFill>
                <a:latin typeface="Lab Grotesque Medium" pitchFamily="2" charset="0"/>
                <a:ea typeface="Lab Grotesque"/>
                <a:cs typeface="Lab Grotesque"/>
                <a:sym typeface="Lab Grotesque Bold"/>
              </a:rPr>
              <a:t>ehk</a:t>
            </a:r>
            <a:r>
              <a:rPr lang="fi-FI" sz="8800" dirty="0">
                <a:solidFill>
                  <a:schemeClr val="bg1"/>
                </a:solidFill>
                <a:latin typeface="Lab Grotesque Medium" pitchFamily="2" charset="0"/>
                <a:ea typeface="Lab Grotesque"/>
                <a:cs typeface="Lab Grotesque"/>
                <a:sym typeface="Lab Grotesque Bold"/>
              </a:rPr>
              <a:t> </a:t>
            </a:r>
            <a:r>
              <a:rPr lang="fi-FI" sz="8800" b="1" dirty="0" err="1">
                <a:solidFill>
                  <a:srgbClr val="F3D03E"/>
                </a:solidFill>
                <a:latin typeface="Lab Grotesque Medium" pitchFamily="2" charset="0"/>
                <a:ea typeface="Lab Grotesque"/>
                <a:cs typeface="Lab Grotesque"/>
                <a:sym typeface="Lab Grotesque Bold"/>
              </a:rPr>
              <a:t>Genka</a:t>
            </a:r>
            <a:r>
              <a:rPr lang="et-EE" sz="8800" b="1" dirty="0">
                <a:solidFill>
                  <a:srgbClr val="F3D03E"/>
                </a:solidFill>
                <a:latin typeface="Lab Grotesque Medium" pitchFamily="2" charset="0"/>
                <a:ea typeface="Lab Grotesque"/>
                <a:cs typeface="Lab Grotesque"/>
                <a:sym typeface="Lab Grotesque Bold"/>
              </a:rPr>
              <a:t>.</a:t>
            </a:r>
            <a:endParaRPr lang="en-US" sz="8800" b="1" dirty="0">
              <a:solidFill>
                <a:srgbClr val="F3D03E"/>
              </a:solidFill>
              <a:latin typeface="Lab Grotesque Thin" pitchFamily="2" charset="0"/>
              <a:ea typeface="Lab Grotesque"/>
              <a:cs typeface="Lab Grotesque"/>
              <a:sym typeface="Lab Grotesque"/>
            </a:endParaRPr>
          </a:p>
        </p:txBody>
      </p:sp>
      <p:pic>
        <p:nvPicPr>
          <p:cNvPr id="5" name="Picture 4">
            <a:extLst>
              <a:ext uri="{FF2B5EF4-FFF2-40B4-BE49-F238E27FC236}">
                <a16:creationId xmlns:a16="http://schemas.microsoft.com/office/drawing/2014/main" id="{32B8B9E7-86DE-5AC8-C44A-EEF9420C8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900" y="4902201"/>
            <a:ext cx="8077200" cy="5384799"/>
          </a:xfrm>
          <a:prstGeom prst="rect">
            <a:avLst/>
          </a:prstGeom>
          <a:effectLst>
            <a:softEdge rad="63500"/>
          </a:effectLst>
        </p:spPr>
      </p:pic>
      <p:pic>
        <p:nvPicPr>
          <p:cNvPr id="6" name="Graphic 5">
            <a:extLst>
              <a:ext uri="{FF2B5EF4-FFF2-40B4-BE49-F238E27FC236}">
                <a16:creationId xmlns:a16="http://schemas.microsoft.com/office/drawing/2014/main" id="{634BB697-68BF-58CD-CB8B-5FCE320E4F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92000" y="581699"/>
            <a:ext cx="2286000" cy="814551"/>
          </a:xfrm>
          <a:prstGeom prst="rect">
            <a:avLst/>
          </a:prstGeom>
        </p:spPr>
      </p:pic>
      <p:pic>
        <p:nvPicPr>
          <p:cNvPr id="7" name="Picture 6" descr="A white text on a black background&#10;&#10;AI-generated content may be incorrect.">
            <a:extLst>
              <a:ext uri="{FF2B5EF4-FFF2-40B4-BE49-F238E27FC236}">
                <a16:creationId xmlns:a16="http://schemas.microsoft.com/office/drawing/2014/main" id="{936A2D70-1310-33BF-EB16-F388171B1A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1073448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59C4D161-8C84-A56F-8801-921E3A06B242}"/>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81545867-3D2B-2D00-F232-C8AFC9A603F2}"/>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Küsimus nr 13</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1FC9D516-F04C-78C2-A847-7E0B80BE69A3}"/>
              </a:ext>
            </a:extLst>
          </p:cNvPr>
          <p:cNvSpPr txBox="1"/>
          <p:nvPr/>
        </p:nvSpPr>
        <p:spPr>
          <a:xfrm>
            <a:off x="1143000" y="2639993"/>
            <a:ext cx="16383000" cy="6463821"/>
          </a:xfrm>
          <a:prstGeom prst="rect">
            <a:avLst/>
          </a:prstGeom>
        </p:spPr>
        <p:txBody>
          <a:bodyPr wrap="square" lIns="0" tIns="0" rIns="0" bIns="0" rtlCol="0" anchor="ctr">
            <a:spAutoFit/>
          </a:bodyPr>
          <a:lstStyle/>
          <a:p>
            <a:pPr>
              <a:lnSpc>
                <a:spcPts val="5613"/>
              </a:lnSpc>
            </a:pPr>
            <a:r>
              <a:rPr lang="et-EE" sz="5400" dirty="0">
                <a:solidFill>
                  <a:schemeClr val="bg1"/>
                </a:solidFill>
                <a:latin typeface="Lab Grotesque Medium" pitchFamily="2" charset="0"/>
                <a:ea typeface="Lab Grotesque"/>
                <a:cs typeface="Lab Grotesque"/>
                <a:sym typeface="Lab Grotesque Bold"/>
              </a:rPr>
              <a:t>Aastal 1978 kohtusid korvpalliliigas NBAs New Jersey </a:t>
            </a:r>
            <a:r>
              <a:rPr lang="et-EE" sz="5400" dirty="0" err="1">
                <a:solidFill>
                  <a:schemeClr val="bg1"/>
                </a:solidFill>
                <a:latin typeface="Lab Grotesque Medium" pitchFamily="2" charset="0"/>
                <a:ea typeface="Lab Grotesque"/>
                <a:cs typeface="Lab Grotesque"/>
                <a:sym typeface="Lab Grotesque Bold"/>
              </a:rPr>
              <a:t>Nets</a:t>
            </a:r>
            <a:r>
              <a:rPr lang="et-EE" sz="5400" dirty="0">
                <a:solidFill>
                  <a:schemeClr val="bg1"/>
                </a:solidFill>
                <a:latin typeface="Lab Grotesque Medium" pitchFamily="2" charset="0"/>
                <a:ea typeface="Lab Grotesque"/>
                <a:cs typeface="Lab Grotesque"/>
                <a:sym typeface="Lab Grotesque Bold"/>
              </a:rPr>
              <a:t> ja Philadelphia 76ers. Selles mängus tegi kohtunik kolmandal veerandil andestamatu vea ja liiga otsustas 135 päeva hiljem see mäng uuesti mängida. Alates sellest hetkest kolmandal veerandil, kui toimus see rikkumine. Mõlemal korral tegi  mängijana kaasa  Eric Money. Millega  sai Eric hakkama, mida polnud juhtunud kunagi varem, ega pole juhtunud ka kunagi hiljem üheski NBA mängus?</a:t>
            </a:r>
            <a:endParaRPr lang="en-US" sz="5400" dirty="0">
              <a:solidFill>
                <a:srgbClr val="F3D03E"/>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A6BE2BE2-B9F3-B05A-A4FD-BBDFC53CD7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178FB738-CF4F-38B1-422E-E494831FF7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4087773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DDDA5DAA-5CAC-C8C4-CDD6-798863307070}"/>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3D9F78E1-40AB-4496-3A59-8D3DA553DD6F}"/>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Vastus nr 13</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1F708B53-90C2-C4A8-522F-3DF671FB24FC}"/>
              </a:ext>
            </a:extLst>
          </p:cNvPr>
          <p:cNvSpPr txBox="1"/>
          <p:nvPr/>
        </p:nvSpPr>
        <p:spPr>
          <a:xfrm>
            <a:off x="1143000" y="3348136"/>
            <a:ext cx="16383000" cy="5047536"/>
          </a:xfrm>
          <a:prstGeom prst="rect">
            <a:avLst/>
          </a:prstGeom>
        </p:spPr>
        <p:txBody>
          <a:bodyPr wrap="square" lIns="0" tIns="0" rIns="0" bIns="0" rtlCol="0" anchor="ctr">
            <a:spAutoFit/>
          </a:bodyPr>
          <a:lstStyle/>
          <a:p>
            <a:pPr>
              <a:lnSpc>
                <a:spcPts val="5613"/>
              </a:lnSpc>
            </a:pPr>
            <a:r>
              <a:rPr lang="et-EE" sz="6000" dirty="0">
                <a:solidFill>
                  <a:srgbClr val="F3D03E"/>
                </a:solidFill>
                <a:latin typeface="Lab Grotesque Medium" pitchFamily="2" charset="0"/>
                <a:ea typeface="Lab Grotesque"/>
                <a:cs typeface="Lab Grotesque"/>
                <a:sym typeface="Lab Grotesque Bold"/>
              </a:rPr>
              <a:t>Eric Money on ainus mängija NBA ajaloos, kellele on arvestatud punkte ühe ja sama mängu eest kahe erineva meeskonna koosseisus. </a:t>
            </a:r>
            <a:r>
              <a:rPr lang="et-EE" sz="6000" dirty="0">
                <a:solidFill>
                  <a:schemeClr val="bg1"/>
                </a:solidFill>
                <a:latin typeface="Lab Grotesque Medium" pitchFamily="2" charset="0"/>
                <a:ea typeface="Lab Grotesque"/>
                <a:cs typeface="Lab Grotesque"/>
                <a:sym typeface="Lab Grotesque Bold"/>
              </a:rPr>
              <a:t>Vahepealse 135 päevaga oli ta jõudnud vahetada klubi ja siirdunud </a:t>
            </a:r>
            <a:r>
              <a:rPr lang="et-EE" sz="6000" dirty="0" err="1">
                <a:solidFill>
                  <a:schemeClr val="bg1"/>
                </a:solidFill>
                <a:latin typeface="Lab Grotesque Medium" pitchFamily="2" charset="0"/>
                <a:ea typeface="Lab Grotesque"/>
                <a:cs typeface="Lab Grotesque"/>
                <a:sym typeface="Lab Grotesque Bold"/>
              </a:rPr>
              <a:t>Netsist</a:t>
            </a:r>
            <a:r>
              <a:rPr lang="et-EE" sz="6000" dirty="0">
                <a:solidFill>
                  <a:schemeClr val="bg1"/>
                </a:solidFill>
                <a:latin typeface="Lab Grotesque Medium" pitchFamily="2" charset="0"/>
                <a:ea typeface="Lab Grotesque"/>
                <a:cs typeface="Lab Grotesque"/>
                <a:sym typeface="Lab Grotesque Bold"/>
              </a:rPr>
              <a:t> edasi Philadelphiasse. Mängu protokollis on tal punktid seega mõlema meeskonna eest.</a:t>
            </a:r>
            <a:endParaRPr lang="en-US" sz="6000" dirty="0">
              <a:solidFill>
                <a:srgbClr val="F3D03E"/>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ED5AE845-08AE-33C0-4AA6-2BDA577305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29F304AF-3668-377F-75EA-C30E6D36E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3453040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9807D950-FD7B-4895-91EB-A4C065EAA68C}"/>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3296CB24-F1CA-E69D-8028-AE7DE728A352}"/>
              </a:ext>
            </a:extLst>
          </p:cNvPr>
          <p:cNvSpPr txBox="1"/>
          <p:nvPr/>
        </p:nvSpPr>
        <p:spPr>
          <a:xfrm>
            <a:off x="1143000" y="772612"/>
            <a:ext cx="11811000" cy="1456809"/>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Küsimus nr 14 </a:t>
            </a:r>
            <a:r>
              <a:rPr lang="et-EE" sz="6000" dirty="0">
                <a:solidFill>
                  <a:schemeClr val="bg1"/>
                </a:solidFill>
                <a:latin typeface="Lab Grotesque Medium" pitchFamily="2" charset="0"/>
                <a:ea typeface="Lab Grotesque"/>
                <a:cs typeface="Lab Grotesque"/>
                <a:sym typeface="Lab Grotesque Bold"/>
              </a:rPr>
              <a:t>(2 punkti küsimus*)</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F2F5795A-6061-4D5D-6B1A-982ABCEA8A4F}"/>
              </a:ext>
            </a:extLst>
          </p:cNvPr>
          <p:cNvSpPr txBox="1"/>
          <p:nvPr/>
        </p:nvSpPr>
        <p:spPr>
          <a:xfrm>
            <a:off x="1143000" y="3717211"/>
            <a:ext cx="16383000" cy="4309385"/>
          </a:xfrm>
          <a:prstGeom prst="rect">
            <a:avLst/>
          </a:prstGeom>
        </p:spPr>
        <p:txBody>
          <a:bodyPr wrap="square" lIns="0" tIns="0" rIns="0" bIns="0" rtlCol="0" anchor="ctr">
            <a:spAutoFit/>
          </a:bodyPr>
          <a:lstStyle/>
          <a:p>
            <a:pPr>
              <a:lnSpc>
                <a:spcPts val="5613"/>
              </a:lnSpc>
            </a:pPr>
            <a:r>
              <a:rPr lang="fi-FI" sz="5400" dirty="0">
                <a:solidFill>
                  <a:schemeClr val="bg1"/>
                </a:solidFill>
                <a:latin typeface="Lab Grotesque Medium" pitchFamily="2" charset="0"/>
                <a:ea typeface="Lab Grotesque"/>
                <a:cs typeface="Lab Grotesque"/>
                <a:sym typeface="Lab Grotesque Bold"/>
              </a:rPr>
              <a:t>Henri </a:t>
            </a:r>
            <a:r>
              <a:rPr lang="fi-FI" sz="5400" dirty="0" err="1">
                <a:solidFill>
                  <a:schemeClr val="bg1"/>
                </a:solidFill>
                <a:latin typeface="Lab Grotesque Medium" pitchFamily="2" charset="0"/>
                <a:ea typeface="Lab Grotesque"/>
                <a:cs typeface="Lab Grotesque"/>
                <a:sym typeface="Lab Grotesque Bold"/>
              </a:rPr>
              <a:t>Drellist</a:t>
            </a:r>
            <a:r>
              <a:rPr lang="fi-FI" sz="5400" dirty="0">
                <a:solidFill>
                  <a:schemeClr val="bg1"/>
                </a:solidFill>
                <a:latin typeface="Lab Grotesque Medium" pitchFamily="2" charset="0"/>
                <a:ea typeface="Lab Grotesque"/>
                <a:cs typeface="Lab Grotesque"/>
                <a:sym typeface="Lab Grotesque Bold"/>
              </a:rPr>
              <a:t> sai Martin </a:t>
            </a:r>
            <a:r>
              <a:rPr lang="fi-FI" sz="5400" dirty="0" err="1">
                <a:solidFill>
                  <a:schemeClr val="bg1"/>
                </a:solidFill>
                <a:latin typeface="Lab Grotesque Medium" pitchFamily="2" charset="0"/>
                <a:ea typeface="Lab Grotesque"/>
                <a:cs typeface="Lab Grotesque"/>
                <a:sym typeface="Lab Grotesque Bold"/>
              </a:rPr>
              <a:t>Müürsepa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järel</a:t>
            </a:r>
            <a:r>
              <a:rPr lang="fi-FI" sz="5400" dirty="0">
                <a:solidFill>
                  <a:schemeClr val="bg1"/>
                </a:solidFill>
                <a:latin typeface="Lab Grotesque Medium" pitchFamily="2" charset="0"/>
                <a:ea typeface="Lab Grotesque"/>
                <a:cs typeface="Lab Grotesque"/>
                <a:sym typeface="Lab Grotesque Bold"/>
              </a:rPr>
              <a:t> teine eesti </a:t>
            </a:r>
            <a:r>
              <a:rPr lang="fi-FI" sz="5400" dirty="0" err="1">
                <a:solidFill>
                  <a:schemeClr val="bg1"/>
                </a:solidFill>
                <a:latin typeface="Lab Grotesque Medium" pitchFamily="2" charset="0"/>
                <a:ea typeface="Lab Grotesque"/>
                <a:cs typeface="Lab Grotesque"/>
                <a:sym typeface="Lab Grotesque Bold"/>
              </a:rPr>
              <a:t>korvpallur</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kes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mänginud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korvpalliliigas</a:t>
            </a:r>
            <a:r>
              <a:rPr lang="fi-FI" sz="5400" dirty="0">
                <a:solidFill>
                  <a:schemeClr val="bg1"/>
                </a:solidFill>
                <a:latin typeface="Lab Grotesque Medium" pitchFamily="2" charset="0"/>
                <a:ea typeface="Lab Grotesque"/>
                <a:cs typeface="Lab Grotesque"/>
                <a:sym typeface="Lab Grotesque Bold"/>
              </a:rPr>
              <a:t> NBA. </a:t>
            </a:r>
            <a:r>
              <a:rPr lang="fi-FI" sz="5400" dirty="0" err="1">
                <a:solidFill>
                  <a:schemeClr val="bg1"/>
                </a:solidFill>
                <a:latin typeface="Lab Grotesque Medium" pitchFamily="2" charset="0"/>
                <a:ea typeface="Lab Grotesque"/>
                <a:cs typeface="Lab Grotesque"/>
                <a:sym typeface="Lab Grotesque Bold"/>
              </a:rPr>
              <a:t>Lõppenud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korvpalli</a:t>
            </a:r>
            <a:r>
              <a:rPr lang="fi-FI" sz="5400" dirty="0">
                <a:solidFill>
                  <a:schemeClr val="bg1"/>
                </a:solidFill>
                <a:latin typeface="Lab Grotesque Medium" pitchFamily="2" charset="0"/>
                <a:ea typeface="Lab Grotesque"/>
                <a:cs typeface="Lab Grotesque"/>
                <a:sym typeface="Lab Grotesque Bold"/>
              </a:rPr>
              <a:t> EM</a:t>
            </a:r>
            <a:r>
              <a:rPr lang="et-EE" sz="5400" dirty="0">
                <a:solidFill>
                  <a:schemeClr val="bg1"/>
                </a:solidFill>
                <a:latin typeface="Lab Grotesque Medium" pitchFamily="2" charset="0"/>
                <a:ea typeface="Lab Grotesque"/>
                <a:cs typeface="Lab Grotesque"/>
                <a:sym typeface="Lab Grotesque Bold"/>
              </a:rPr>
              <a:t>-</a:t>
            </a:r>
            <a:r>
              <a:rPr lang="fi-FI" sz="5400" dirty="0" err="1">
                <a:solidFill>
                  <a:schemeClr val="bg1"/>
                </a:solidFill>
                <a:latin typeface="Lab Grotesque Medium" pitchFamily="2" charset="0"/>
                <a:ea typeface="Lab Grotesque"/>
                <a:cs typeface="Lab Grotesque"/>
                <a:sym typeface="Lab Grotesque Bold"/>
              </a:rPr>
              <a:t>finaalturniiril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võitis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paljude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südamed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Soome</a:t>
            </a:r>
            <a:r>
              <a:rPr lang="fi-FI" sz="5400" dirty="0">
                <a:solidFill>
                  <a:schemeClr val="bg1"/>
                </a:solidFill>
                <a:latin typeface="Lab Grotesque Medium" pitchFamily="2" charset="0"/>
                <a:ea typeface="Lab Grotesque"/>
                <a:cs typeface="Lab Grotesque"/>
                <a:sym typeface="Lab Grotesque Bold"/>
              </a:rPr>
              <a:t> koondis, </a:t>
            </a:r>
            <a:r>
              <a:rPr lang="fi-FI" sz="5400" dirty="0" err="1">
                <a:solidFill>
                  <a:schemeClr val="bg1"/>
                </a:solidFill>
                <a:latin typeface="Lab Grotesque Medium" pitchFamily="2" charset="0"/>
                <a:ea typeface="Lab Grotesque"/>
                <a:cs typeface="Lab Grotesque"/>
                <a:sym typeface="Lab Grotesque Bold"/>
              </a:rPr>
              <a:t>saades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lõpuks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neljanda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koha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Mitu</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Soome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korvpallurit</a:t>
            </a:r>
            <a:r>
              <a:rPr lang="fi-FI" sz="5400" dirty="0">
                <a:solidFill>
                  <a:schemeClr val="bg1"/>
                </a:solidFill>
                <a:latin typeface="Lab Grotesque Medium" pitchFamily="2" charset="0"/>
                <a:ea typeface="Lab Grotesque"/>
                <a:cs typeface="Lab Grotesque"/>
                <a:sym typeface="Lab Grotesque Bold"/>
              </a:rPr>
              <a:t> on </a:t>
            </a:r>
            <a:r>
              <a:rPr lang="fi-FI" sz="5400" dirty="0" err="1">
                <a:solidFill>
                  <a:schemeClr val="bg1"/>
                </a:solidFill>
                <a:latin typeface="Lab Grotesque Medium" pitchFamily="2" charset="0"/>
                <a:ea typeface="Lab Grotesque"/>
                <a:cs typeface="Lab Grotesque"/>
                <a:sym typeface="Lab Grotesque Bold"/>
              </a:rPr>
              <a:t>mänginud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läbi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aegade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korvpalliliigas</a:t>
            </a:r>
            <a:r>
              <a:rPr lang="fi-FI" sz="5400" dirty="0">
                <a:solidFill>
                  <a:schemeClr val="bg1"/>
                </a:solidFill>
                <a:latin typeface="Lab Grotesque Medium" pitchFamily="2" charset="0"/>
                <a:ea typeface="Lab Grotesque"/>
                <a:cs typeface="Lab Grotesque"/>
                <a:sym typeface="Lab Grotesque Bold"/>
              </a:rPr>
              <a:t> NBA?</a:t>
            </a:r>
            <a:endParaRPr lang="en-US" sz="5400" dirty="0">
              <a:solidFill>
                <a:schemeClr val="bg1"/>
              </a:solidFill>
              <a:latin typeface="Lab Grotesque Thin" pitchFamily="2" charset="0"/>
              <a:ea typeface="Lab Grotesque"/>
              <a:cs typeface="Lab Grotesque"/>
              <a:sym typeface="Lab Grotesque"/>
            </a:endParaRPr>
          </a:p>
        </p:txBody>
      </p:sp>
      <p:sp>
        <p:nvSpPr>
          <p:cNvPr id="4" name="TextBox 28">
            <a:extLst>
              <a:ext uri="{FF2B5EF4-FFF2-40B4-BE49-F238E27FC236}">
                <a16:creationId xmlns:a16="http://schemas.microsoft.com/office/drawing/2014/main" id="{3FB76175-7A44-56AD-E190-0EE6EB36805E}"/>
              </a:ext>
            </a:extLst>
          </p:cNvPr>
          <p:cNvSpPr txBox="1"/>
          <p:nvPr/>
        </p:nvSpPr>
        <p:spPr>
          <a:xfrm>
            <a:off x="6096000" y="9155057"/>
            <a:ext cx="16383000" cy="718658"/>
          </a:xfrm>
          <a:prstGeom prst="rect">
            <a:avLst/>
          </a:prstGeom>
        </p:spPr>
        <p:txBody>
          <a:bodyPr wrap="square" lIns="0" tIns="0" rIns="0" bIns="0" rtlCol="0" anchor="ctr">
            <a:spAutoFit/>
          </a:bodyPr>
          <a:lstStyle/>
          <a:p>
            <a:pPr>
              <a:lnSpc>
                <a:spcPts val="5613"/>
              </a:lnSpc>
            </a:pPr>
            <a:r>
              <a:rPr lang="et-EE" sz="5400" dirty="0">
                <a:solidFill>
                  <a:schemeClr val="bg1"/>
                </a:solidFill>
                <a:latin typeface="Lab Grotesque Thin" pitchFamily="2" charset="0"/>
                <a:ea typeface="Lab Grotesque"/>
                <a:cs typeface="Lab Grotesque"/>
                <a:sym typeface="Lab Grotesque"/>
              </a:rPr>
              <a:t>*Lisapunkt, kui nimetate kõikide mängijad. </a:t>
            </a:r>
            <a:endParaRPr lang="en-US" sz="5400" dirty="0">
              <a:solidFill>
                <a:schemeClr val="bg1"/>
              </a:solidFill>
              <a:latin typeface="Lab Grotesque Thin" pitchFamily="2" charset="0"/>
              <a:ea typeface="Lab Grotesque"/>
              <a:cs typeface="Lab Grotesque"/>
              <a:sym typeface="Lab Grotesque"/>
            </a:endParaRPr>
          </a:p>
        </p:txBody>
      </p:sp>
      <p:pic>
        <p:nvPicPr>
          <p:cNvPr id="5" name="Graphic 4">
            <a:extLst>
              <a:ext uri="{FF2B5EF4-FFF2-40B4-BE49-F238E27FC236}">
                <a16:creationId xmlns:a16="http://schemas.microsoft.com/office/drawing/2014/main" id="{8FA8CF3D-936D-186B-62DF-6F590D4A5A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6" name="Picture 5" descr="A white text on a black background&#10;&#10;AI-generated content may be incorrect.">
            <a:extLst>
              <a:ext uri="{FF2B5EF4-FFF2-40B4-BE49-F238E27FC236}">
                <a16:creationId xmlns:a16="http://schemas.microsoft.com/office/drawing/2014/main" id="{D8E8FC63-D298-C7AE-A8D1-85CAA958FA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2027443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D85C38EB-A88B-AA70-1A10-CCA9E11E8F21}"/>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A30D634A-268F-C3B9-1472-53432A8C358F}"/>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Vastus nr 14</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9889BEA9-B1E9-8323-467D-AF3DC957F0B7}"/>
              </a:ext>
            </a:extLst>
          </p:cNvPr>
          <p:cNvSpPr txBox="1"/>
          <p:nvPr/>
        </p:nvSpPr>
        <p:spPr>
          <a:xfrm>
            <a:off x="1123950" y="3459916"/>
            <a:ext cx="16383000" cy="3693319"/>
          </a:xfrm>
          <a:prstGeom prst="rect">
            <a:avLst/>
          </a:prstGeom>
        </p:spPr>
        <p:txBody>
          <a:bodyPr wrap="square" lIns="0" tIns="0" rIns="0" bIns="0" rtlCol="0" anchor="ctr">
            <a:spAutoFit/>
          </a:bodyPr>
          <a:lstStyle/>
          <a:p>
            <a:pPr algn="ctr"/>
            <a:r>
              <a:rPr lang="fi-FI" sz="8000" b="1" dirty="0">
                <a:solidFill>
                  <a:srgbClr val="F3D03E"/>
                </a:solidFill>
                <a:latin typeface="Lab Grotesque Medium" pitchFamily="2" charset="0"/>
                <a:ea typeface="Lab Grotesque"/>
                <a:cs typeface="Lab Grotesque"/>
                <a:sym typeface="Lab Grotesque Bold"/>
              </a:rPr>
              <a:t>Hannu </a:t>
            </a:r>
            <a:r>
              <a:rPr lang="fi-FI" sz="8000" b="1" dirty="0" err="1">
                <a:solidFill>
                  <a:srgbClr val="F3D03E"/>
                </a:solidFill>
                <a:latin typeface="Lab Grotesque Medium" pitchFamily="2" charset="0"/>
                <a:ea typeface="Lab Grotesque"/>
                <a:cs typeface="Lab Grotesque"/>
                <a:sym typeface="Lab Grotesque Bold"/>
              </a:rPr>
              <a:t>Möttöla</a:t>
            </a:r>
            <a:endParaRPr lang="et-EE" sz="8000" b="1" dirty="0">
              <a:solidFill>
                <a:schemeClr val="bg1"/>
              </a:solidFill>
              <a:latin typeface="Lab Grotesque Medium" pitchFamily="2" charset="0"/>
              <a:ea typeface="Lab Grotesque"/>
              <a:cs typeface="Lab Grotesque"/>
              <a:sym typeface="Lab Grotesque Bold"/>
            </a:endParaRPr>
          </a:p>
          <a:p>
            <a:pPr algn="ctr"/>
            <a:r>
              <a:rPr lang="et-EE" sz="8000" b="1" dirty="0">
                <a:solidFill>
                  <a:schemeClr val="bg1"/>
                </a:solidFill>
                <a:latin typeface="Lab Grotesque Medium" pitchFamily="2" charset="0"/>
                <a:ea typeface="Lab Grotesque"/>
                <a:cs typeface="Lab Grotesque"/>
                <a:sym typeface="Lab Grotesque Bold"/>
              </a:rPr>
              <a:t> </a:t>
            </a:r>
            <a:r>
              <a:rPr lang="fi-FI" sz="8000" b="1" dirty="0">
                <a:solidFill>
                  <a:srgbClr val="F3D03E"/>
                </a:solidFill>
                <a:latin typeface="Lab Grotesque Medium" pitchFamily="2" charset="0"/>
                <a:ea typeface="Lab Grotesque"/>
                <a:cs typeface="Lab Grotesque"/>
                <a:sym typeface="Lab Grotesque Bold"/>
              </a:rPr>
              <a:t>Erik Murphy</a:t>
            </a:r>
            <a:endParaRPr lang="et-EE" sz="8000" b="1" dirty="0">
              <a:solidFill>
                <a:schemeClr val="bg1"/>
              </a:solidFill>
              <a:latin typeface="Lab Grotesque Medium" pitchFamily="2" charset="0"/>
              <a:ea typeface="Lab Grotesque"/>
              <a:cs typeface="Lab Grotesque"/>
              <a:sym typeface="Lab Grotesque Bold"/>
            </a:endParaRPr>
          </a:p>
          <a:p>
            <a:pPr algn="ctr"/>
            <a:r>
              <a:rPr lang="et-EE" sz="8000" b="1" dirty="0">
                <a:solidFill>
                  <a:schemeClr val="bg1"/>
                </a:solidFill>
                <a:latin typeface="Lab Grotesque Medium" pitchFamily="2" charset="0"/>
                <a:ea typeface="Lab Grotesque"/>
                <a:cs typeface="Lab Grotesque"/>
                <a:sym typeface="Lab Grotesque Bold"/>
              </a:rPr>
              <a:t> </a:t>
            </a:r>
            <a:r>
              <a:rPr lang="fi-FI" sz="8000" b="1" dirty="0">
                <a:solidFill>
                  <a:srgbClr val="F3D03E"/>
                </a:solidFill>
                <a:latin typeface="Lab Grotesque Medium" pitchFamily="2" charset="0"/>
                <a:ea typeface="Lab Grotesque"/>
                <a:cs typeface="Lab Grotesque"/>
                <a:sym typeface="Lab Grotesque Bold"/>
              </a:rPr>
              <a:t>Lauri Markkanen</a:t>
            </a:r>
            <a:endParaRPr lang="fi-FI" sz="8000" b="1" dirty="0">
              <a:solidFill>
                <a:schemeClr val="bg1"/>
              </a:solidFill>
              <a:latin typeface="Lab Grotesque Medium" pitchFamily="2" charset="0"/>
              <a:ea typeface="Lab Grotesque"/>
              <a:cs typeface="Lab Grotesque"/>
              <a:sym typeface="Lab Grotesque Bold"/>
            </a:endParaRPr>
          </a:p>
        </p:txBody>
      </p:sp>
      <p:pic>
        <p:nvPicPr>
          <p:cNvPr id="4" name="Graphic 3">
            <a:extLst>
              <a:ext uri="{FF2B5EF4-FFF2-40B4-BE49-F238E27FC236}">
                <a16:creationId xmlns:a16="http://schemas.microsoft.com/office/drawing/2014/main" id="{41C97AF0-F292-3946-6128-FB5620617D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5E043560-2358-6509-73FE-8375304C07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296141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B1812BAD-F335-FABB-49C5-F47FB2D40B55}"/>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85D1837A-8C24-2559-95E3-F450C2F4637A}"/>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Vastus nr 1</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F6FC73B5-508C-C04A-6563-0246DB1AA7F9}"/>
              </a:ext>
            </a:extLst>
          </p:cNvPr>
          <p:cNvSpPr txBox="1"/>
          <p:nvPr/>
        </p:nvSpPr>
        <p:spPr>
          <a:xfrm>
            <a:off x="1143000" y="4056695"/>
            <a:ext cx="16611600" cy="758669"/>
          </a:xfrm>
          <a:prstGeom prst="rect">
            <a:avLst/>
          </a:prstGeom>
        </p:spPr>
        <p:txBody>
          <a:bodyPr wrap="square" lIns="0" tIns="0" rIns="0" bIns="0" rtlCol="0" anchor="ctr">
            <a:spAutoFit/>
          </a:bodyPr>
          <a:lstStyle/>
          <a:p>
            <a:pPr algn="ctr">
              <a:lnSpc>
                <a:spcPts val="5613"/>
              </a:lnSpc>
            </a:pPr>
            <a:r>
              <a:rPr lang="et-EE" sz="6600" dirty="0">
                <a:solidFill>
                  <a:srgbClr val="F3D03E"/>
                </a:solidFill>
                <a:latin typeface="Lab Grotesque Medium" pitchFamily="2" charset="0"/>
                <a:ea typeface="Lab Grotesque"/>
                <a:cs typeface="Lab Grotesque"/>
                <a:sym typeface="Lab Grotesque Bold"/>
              </a:rPr>
              <a:t>USA </a:t>
            </a:r>
            <a:r>
              <a:rPr lang="fi-FI" sz="6600" dirty="0" err="1">
                <a:solidFill>
                  <a:srgbClr val="F3D03E"/>
                </a:solidFill>
                <a:latin typeface="Lab Grotesque Medium" pitchFamily="2" charset="0"/>
                <a:ea typeface="Lab Grotesque"/>
                <a:cs typeface="Lab Grotesque"/>
                <a:sym typeface="Lab Grotesque Bold"/>
              </a:rPr>
              <a:t>president</a:t>
            </a:r>
            <a:r>
              <a:rPr lang="fi-FI" sz="6600" dirty="0">
                <a:solidFill>
                  <a:srgbClr val="F3D03E"/>
                </a:solidFill>
                <a:latin typeface="Lab Grotesque Medium" pitchFamily="2" charset="0"/>
                <a:ea typeface="Lab Grotesque"/>
                <a:cs typeface="Lab Grotesque"/>
                <a:sym typeface="Lab Grotesque Bold"/>
              </a:rPr>
              <a:t> </a:t>
            </a:r>
            <a:r>
              <a:rPr lang="fi-FI" sz="6600" b="1" dirty="0">
                <a:solidFill>
                  <a:srgbClr val="F3D03E"/>
                </a:solidFill>
                <a:latin typeface="Lab Grotesque Medium" pitchFamily="2" charset="0"/>
                <a:ea typeface="Lab Grotesque"/>
                <a:cs typeface="Lab Grotesque"/>
                <a:sym typeface="Lab Grotesque Bold"/>
              </a:rPr>
              <a:t>Donald Trump</a:t>
            </a:r>
            <a:r>
              <a:rPr lang="et-EE" sz="6600" dirty="0">
                <a:solidFill>
                  <a:srgbClr val="F3D03E"/>
                </a:solidFill>
                <a:latin typeface="Lab Grotesque Medium" pitchFamily="2" charset="0"/>
                <a:ea typeface="Lab Grotesque"/>
                <a:cs typeface="Lab Grotesque"/>
                <a:sym typeface="Lab Grotesque Bold"/>
              </a:rPr>
              <a:t>.</a:t>
            </a:r>
            <a:endParaRPr lang="en-US" sz="6600" dirty="0">
              <a:solidFill>
                <a:srgbClr val="F3D03E"/>
              </a:solidFill>
              <a:latin typeface="Lab Grotesque Thin" pitchFamily="2" charset="0"/>
              <a:ea typeface="Lab Grotesque"/>
              <a:cs typeface="Lab Grotesque"/>
              <a:sym typeface="Lab Grotesque"/>
            </a:endParaRPr>
          </a:p>
        </p:txBody>
      </p:sp>
      <p:pic>
        <p:nvPicPr>
          <p:cNvPr id="5" name="Picture 4">
            <a:extLst>
              <a:ext uri="{FF2B5EF4-FFF2-40B4-BE49-F238E27FC236}">
                <a16:creationId xmlns:a16="http://schemas.microsoft.com/office/drawing/2014/main" id="{D8063B8A-C5FB-DD30-9313-2C589C6C5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300" y="5719763"/>
            <a:ext cx="8153399" cy="4586287"/>
          </a:xfrm>
          <a:prstGeom prst="rect">
            <a:avLst/>
          </a:prstGeom>
          <a:effectLst>
            <a:softEdge rad="63500"/>
          </a:effectLst>
        </p:spPr>
      </p:pic>
      <p:pic>
        <p:nvPicPr>
          <p:cNvPr id="8" name="Graphic 7">
            <a:extLst>
              <a:ext uri="{FF2B5EF4-FFF2-40B4-BE49-F238E27FC236}">
                <a16:creationId xmlns:a16="http://schemas.microsoft.com/office/drawing/2014/main" id="{2A24FC74-2BB7-204B-C1DC-4F10C56D1B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92000" y="581699"/>
            <a:ext cx="2286000" cy="814551"/>
          </a:xfrm>
          <a:prstGeom prst="rect">
            <a:avLst/>
          </a:prstGeom>
        </p:spPr>
      </p:pic>
      <p:pic>
        <p:nvPicPr>
          <p:cNvPr id="9" name="Picture 8" descr="A white text on a black background&#10;&#10;AI-generated content may be incorrect.">
            <a:extLst>
              <a:ext uri="{FF2B5EF4-FFF2-40B4-BE49-F238E27FC236}">
                <a16:creationId xmlns:a16="http://schemas.microsoft.com/office/drawing/2014/main" id="{BF7D7FB6-6CD0-7938-3988-8C2D5677E3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880539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7ADE9255-83F6-3A3D-7057-5108517A6E41}"/>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E2A75E15-0326-891B-4050-7619FE060498}"/>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Küsimus nr 15</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2B52D695-0A64-EEAB-E545-ED0A11771B5D}"/>
              </a:ext>
            </a:extLst>
          </p:cNvPr>
          <p:cNvSpPr txBox="1"/>
          <p:nvPr/>
        </p:nvSpPr>
        <p:spPr>
          <a:xfrm>
            <a:off x="1143000" y="3717211"/>
            <a:ext cx="16383000" cy="4309385"/>
          </a:xfrm>
          <a:prstGeom prst="rect">
            <a:avLst/>
          </a:prstGeom>
        </p:spPr>
        <p:txBody>
          <a:bodyPr wrap="square" lIns="0" tIns="0" rIns="0" bIns="0" rtlCol="0" anchor="ctr">
            <a:spAutoFit/>
          </a:bodyPr>
          <a:lstStyle/>
          <a:p>
            <a:pPr>
              <a:lnSpc>
                <a:spcPts val="5613"/>
              </a:lnSpc>
            </a:pPr>
            <a:r>
              <a:rPr lang="fi-FI" sz="5400" dirty="0" err="1">
                <a:solidFill>
                  <a:schemeClr val="bg1"/>
                </a:solidFill>
                <a:latin typeface="Lab Grotesque Medium" pitchFamily="2" charset="0"/>
                <a:ea typeface="Lab Grotesque"/>
                <a:cs typeface="Lab Grotesque"/>
                <a:sym typeface="Lab Grotesque Bold"/>
              </a:rPr>
              <a:t>Soome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hokimängijaid</a:t>
            </a:r>
            <a:r>
              <a:rPr lang="fi-FI" sz="5400" dirty="0">
                <a:solidFill>
                  <a:schemeClr val="bg1"/>
                </a:solidFill>
                <a:latin typeface="Lab Grotesque Medium" pitchFamily="2" charset="0"/>
                <a:ea typeface="Lab Grotesque"/>
                <a:cs typeface="Lab Grotesque"/>
                <a:sym typeface="Lab Grotesque Bold"/>
              </a:rPr>
              <a:t> on </a:t>
            </a:r>
            <a:r>
              <a:rPr lang="fi-FI" sz="5400" dirty="0" err="1">
                <a:solidFill>
                  <a:schemeClr val="bg1"/>
                </a:solidFill>
                <a:latin typeface="Lab Grotesque Medium" pitchFamily="2" charset="0"/>
                <a:ea typeface="Lab Grotesque"/>
                <a:cs typeface="Lab Grotesque"/>
                <a:sym typeface="Lab Grotesque Bold"/>
              </a:rPr>
              <a:t>läbi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aegade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mänginud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hokiliigas</a:t>
            </a:r>
            <a:r>
              <a:rPr lang="fi-FI" sz="5400" dirty="0">
                <a:solidFill>
                  <a:schemeClr val="bg1"/>
                </a:solidFill>
                <a:latin typeface="Lab Grotesque Medium" pitchFamily="2" charset="0"/>
                <a:ea typeface="Lab Grotesque"/>
                <a:cs typeface="Lab Grotesque"/>
                <a:sym typeface="Lab Grotesque Bold"/>
              </a:rPr>
              <a:t> NHL </a:t>
            </a:r>
            <a:r>
              <a:rPr lang="fi-FI" sz="5400" dirty="0" err="1">
                <a:solidFill>
                  <a:schemeClr val="bg1"/>
                </a:solidFill>
                <a:latin typeface="Lab Grotesque Medium" pitchFamily="2" charset="0"/>
                <a:ea typeface="Lab Grotesque"/>
                <a:cs typeface="Lab Grotesque"/>
                <a:sym typeface="Lab Grotesque Bold"/>
              </a:rPr>
              <a:t>märgatavalt</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rohkem</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see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arv</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läheneb</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juba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kokku</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kolmele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sajale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Kes</a:t>
            </a:r>
            <a:r>
              <a:rPr lang="fi-FI" sz="5400" dirty="0">
                <a:solidFill>
                  <a:schemeClr val="bg1"/>
                </a:solidFill>
                <a:latin typeface="Lab Grotesque Medium" pitchFamily="2" charset="0"/>
                <a:ea typeface="Lab Grotesque"/>
                <a:cs typeface="Lab Grotesque"/>
                <a:sym typeface="Lab Grotesque Bold"/>
              </a:rPr>
              <a:t> on </a:t>
            </a:r>
            <a:r>
              <a:rPr lang="fi-FI" sz="5400" dirty="0" err="1">
                <a:solidFill>
                  <a:schemeClr val="bg1"/>
                </a:solidFill>
                <a:latin typeface="Lab Grotesque Medium" pitchFamily="2" charset="0"/>
                <a:ea typeface="Lab Grotesque"/>
                <a:cs typeface="Lab Grotesque"/>
                <a:sym typeface="Lab Grotesque Bold"/>
              </a:rPr>
              <a:t>neist</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olnud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statistiliselt</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kõige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edukam</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Mängitud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mängud</a:t>
            </a:r>
            <a:r>
              <a:rPr lang="fi-FI" sz="5400" dirty="0">
                <a:solidFill>
                  <a:schemeClr val="bg1"/>
                </a:solidFill>
                <a:latin typeface="Lab Grotesque Medium" pitchFamily="2" charset="0"/>
                <a:ea typeface="Lab Grotesque"/>
                <a:cs typeface="Lab Grotesque"/>
                <a:sym typeface="Lab Grotesque Bold"/>
              </a:rPr>
              <a:t> 1451, </a:t>
            </a:r>
            <a:r>
              <a:rPr lang="fi-FI" sz="5400" dirty="0" err="1">
                <a:solidFill>
                  <a:schemeClr val="bg1"/>
                </a:solidFill>
                <a:latin typeface="Lab Grotesque Medium" pitchFamily="2" charset="0"/>
                <a:ea typeface="Lab Grotesque"/>
                <a:cs typeface="Lab Grotesque"/>
                <a:sym typeface="Lab Grotesque Bold"/>
              </a:rPr>
              <a:t>visatud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väravad</a:t>
            </a:r>
            <a:r>
              <a:rPr lang="fi-FI" sz="5400" dirty="0">
                <a:solidFill>
                  <a:schemeClr val="bg1"/>
                </a:solidFill>
                <a:latin typeface="Lab Grotesque Medium" pitchFamily="2" charset="0"/>
                <a:ea typeface="Lab Grotesque"/>
                <a:cs typeface="Lab Grotesque"/>
                <a:sym typeface="Lab Grotesque Bold"/>
              </a:rPr>
              <a:t> 684 </a:t>
            </a:r>
            <a:r>
              <a:rPr lang="fi-FI" sz="5400" dirty="0" err="1">
                <a:solidFill>
                  <a:schemeClr val="bg1"/>
                </a:solidFill>
                <a:latin typeface="Lab Grotesque Medium" pitchFamily="2" charset="0"/>
                <a:ea typeface="Lab Grotesque"/>
                <a:cs typeface="Lab Grotesque"/>
                <a:sym typeface="Lab Grotesque Bold"/>
              </a:rPr>
              <a:t>resultatiivsed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söödud</a:t>
            </a:r>
            <a:r>
              <a:rPr lang="fi-FI" sz="5400" dirty="0">
                <a:solidFill>
                  <a:schemeClr val="bg1"/>
                </a:solidFill>
                <a:latin typeface="Lab Grotesque Medium" pitchFamily="2" charset="0"/>
                <a:ea typeface="Lab Grotesque"/>
                <a:cs typeface="Lab Grotesque"/>
                <a:sym typeface="Lab Grotesque Bold"/>
              </a:rPr>
              <a:t> 773 ja </a:t>
            </a:r>
            <a:r>
              <a:rPr lang="fi-FI" sz="5400" dirty="0" err="1">
                <a:solidFill>
                  <a:schemeClr val="bg1"/>
                </a:solidFill>
                <a:latin typeface="Lab Grotesque Medium" pitchFamily="2" charset="0"/>
                <a:ea typeface="Lab Grotesque"/>
                <a:cs typeface="Lab Grotesque"/>
                <a:sym typeface="Lab Grotesque Bold"/>
              </a:rPr>
              <a:t>punktid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kokku</a:t>
            </a:r>
            <a:r>
              <a:rPr lang="fi-FI" sz="5400" dirty="0">
                <a:solidFill>
                  <a:schemeClr val="bg1"/>
                </a:solidFill>
                <a:latin typeface="Lab Grotesque Medium" pitchFamily="2" charset="0"/>
                <a:ea typeface="Lab Grotesque"/>
                <a:cs typeface="Lab Grotesque"/>
                <a:sym typeface="Lab Grotesque Bold"/>
              </a:rPr>
              <a:t> 1457.</a:t>
            </a:r>
            <a:endParaRPr lang="en-US" sz="5400" dirty="0">
              <a:solidFill>
                <a:schemeClr val="bg1"/>
              </a:solidFill>
              <a:latin typeface="Lab Grotesque Thin" pitchFamily="2" charset="0"/>
              <a:ea typeface="Lab Grotesque"/>
              <a:cs typeface="Lab Grotesque"/>
              <a:sym typeface="Lab Grotesque"/>
            </a:endParaRPr>
          </a:p>
        </p:txBody>
      </p:sp>
      <p:pic>
        <p:nvPicPr>
          <p:cNvPr id="5" name="Graphic 4">
            <a:extLst>
              <a:ext uri="{FF2B5EF4-FFF2-40B4-BE49-F238E27FC236}">
                <a16:creationId xmlns:a16="http://schemas.microsoft.com/office/drawing/2014/main" id="{6DA77D63-9E89-B67B-1A72-35DFE67995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6" name="Picture 5" descr="A white text on a black background&#10;&#10;AI-generated content may be incorrect.">
            <a:extLst>
              <a:ext uri="{FF2B5EF4-FFF2-40B4-BE49-F238E27FC236}">
                <a16:creationId xmlns:a16="http://schemas.microsoft.com/office/drawing/2014/main" id="{FC5B077C-7FF5-F6B7-3508-D389AAB90D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4218689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D1CB8D13-90BC-170E-2A1E-E44051B21B00}"/>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E4441354-E976-AD12-D79C-0D81D37E3C7A}"/>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Vastus nr 15</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E46FF95F-0D9B-3362-2003-0E2F1A27DE43}"/>
              </a:ext>
            </a:extLst>
          </p:cNvPr>
          <p:cNvSpPr txBox="1"/>
          <p:nvPr/>
        </p:nvSpPr>
        <p:spPr>
          <a:xfrm>
            <a:off x="952500" y="5143500"/>
            <a:ext cx="16383000" cy="998735"/>
          </a:xfrm>
          <a:prstGeom prst="rect">
            <a:avLst/>
          </a:prstGeom>
        </p:spPr>
        <p:txBody>
          <a:bodyPr wrap="square" lIns="0" tIns="0" rIns="0" bIns="0" rtlCol="0" anchor="ctr">
            <a:spAutoFit/>
          </a:bodyPr>
          <a:lstStyle/>
          <a:p>
            <a:pPr algn="ctr">
              <a:lnSpc>
                <a:spcPts val="5613"/>
              </a:lnSpc>
            </a:pPr>
            <a:r>
              <a:rPr lang="fi-FI" sz="13800" b="1" dirty="0">
                <a:solidFill>
                  <a:srgbClr val="F3D03E"/>
                </a:solidFill>
                <a:latin typeface="Lab Grotesque Medium" pitchFamily="2" charset="0"/>
                <a:ea typeface="Lab Grotesque"/>
                <a:cs typeface="Lab Grotesque"/>
                <a:sym typeface="Lab Grotesque Bold"/>
              </a:rPr>
              <a:t>Teemu Selänne</a:t>
            </a:r>
            <a:r>
              <a:rPr lang="et-EE" sz="13800" b="1" dirty="0">
                <a:solidFill>
                  <a:srgbClr val="F3D03E"/>
                </a:solidFill>
                <a:latin typeface="Lab Grotesque Medium" pitchFamily="2" charset="0"/>
                <a:ea typeface="Lab Grotesque"/>
                <a:cs typeface="Lab Grotesque"/>
                <a:sym typeface="Lab Grotesque Bold"/>
              </a:rPr>
              <a:t>.</a:t>
            </a:r>
            <a:endParaRPr lang="en-US" sz="13800" b="1" dirty="0">
              <a:solidFill>
                <a:srgbClr val="F3D03E"/>
              </a:solidFill>
              <a:latin typeface="Lab Grotesque Thin" pitchFamily="2" charset="0"/>
              <a:ea typeface="Lab Grotesque"/>
              <a:cs typeface="Lab Grotesque"/>
              <a:sym typeface="Lab Grotesque"/>
            </a:endParaRPr>
          </a:p>
        </p:txBody>
      </p:sp>
      <p:pic>
        <p:nvPicPr>
          <p:cNvPr id="5" name="Graphic 4">
            <a:extLst>
              <a:ext uri="{FF2B5EF4-FFF2-40B4-BE49-F238E27FC236}">
                <a16:creationId xmlns:a16="http://schemas.microsoft.com/office/drawing/2014/main" id="{26ADA58D-65E6-F8CB-5FBD-97344A1969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6" name="Picture 5" descr="A white text on a black background&#10;&#10;AI-generated content may be incorrect.">
            <a:extLst>
              <a:ext uri="{FF2B5EF4-FFF2-40B4-BE49-F238E27FC236}">
                <a16:creationId xmlns:a16="http://schemas.microsoft.com/office/drawing/2014/main" id="{69CD71E9-9FC9-C875-A33B-BC5B0CAE27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1839542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5D6B341F-C1C4-F699-4537-BCF448454EB9}"/>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6F390BC2-872B-3BE3-C522-8A582AD794D5}"/>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Küsimus nr 16</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5AEECD99-A18D-8018-7C8D-73C4D03DD58E}"/>
              </a:ext>
            </a:extLst>
          </p:cNvPr>
          <p:cNvSpPr txBox="1"/>
          <p:nvPr/>
        </p:nvSpPr>
        <p:spPr>
          <a:xfrm>
            <a:off x="1143000" y="4066281"/>
            <a:ext cx="16383000" cy="3611245"/>
          </a:xfrm>
          <a:prstGeom prst="rect">
            <a:avLst/>
          </a:prstGeom>
        </p:spPr>
        <p:txBody>
          <a:bodyPr wrap="square" lIns="0" tIns="0" rIns="0" bIns="0" rtlCol="0" anchor="ctr">
            <a:spAutoFit/>
          </a:bodyPr>
          <a:lstStyle/>
          <a:p>
            <a:pPr>
              <a:lnSpc>
                <a:spcPts val="5613"/>
              </a:lnSpc>
            </a:pPr>
            <a:r>
              <a:rPr lang="et-EE" sz="6000" dirty="0">
                <a:solidFill>
                  <a:schemeClr val="bg1"/>
                </a:solidFill>
                <a:latin typeface="Lab Grotesque Medium" pitchFamily="2" charset="0"/>
                <a:ea typeface="Lab Grotesque"/>
                <a:cs typeface="Lab Grotesque"/>
                <a:sym typeface="Lab Grotesque Bold"/>
              </a:rPr>
              <a:t>Urve </a:t>
            </a:r>
            <a:r>
              <a:rPr lang="et-EE" sz="6000" dirty="0" err="1">
                <a:solidFill>
                  <a:schemeClr val="bg1"/>
                </a:solidFill>
                <a:latin typeface="Lab Grotesque Medium" pitchFamily="2" charset="0"/>
                <a:ea typeface="Lab Grotesque"/>
                <a:cs typeface="Lab Grotesque"/>
                <a:sym typeface="Lab Grotesque Bold"/>
              </a:rPr>
              <a:t>Vaikma</a:t>
            </a:r>
            <a:r>
              <a:rPr lang="et-EE" sz="6000" dirty="0">
                <a:solidFill>
                  <a:schemeClr val="bg1"/>
                </a:solidFill>
                <a:latin typeface="Lab Grotesque Medium" pitchFamily="2" charset="0"/>
                <a:ea typeface="Lab Grotesque"/>
                <a:cs typeface="Lab Grotesque"/>
                <a:sym typeface="Lab Grotesque Bold"/>
              </a:rPr>
              <a:t> aastal 1965 ja Kerli Vilu aastal 2025. 60-aastase vahega on need kaks Eesti naist ainsad, kelle nime taha saab sellel spordialal kirjutada tiitli Eesti meister. Millisest spordialast on jutt?</a:t>
            </a:r>
            <a:endParaRPr lang="en-US" sz="6000"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6CFD7303-D061-A056-6967-AACCB12384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AE92D6E0-3C1D-83C0-67F7-55F8939CD2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2242996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CA0B48B7-1D4F-7262-975B-3B6F19E1B5ED}"/>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3A0F305D-6A9F-2127-3FE3-7C73C4177C2A}"/>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Vastus nr 16</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F0F55481-0E62-4042-3E59-B5D1681CCE94}"/>
              </a:ext>
            </a:extLst>
          </p:cNvPr>
          <p:cNvSpPr txBox="1"/>
          <p:nvPr/>
        </p:nvSpPr>
        <p:spPr>
          <a:xfrm>
            <a:off x="-3429000" y="4000479"/>
            <a:ext cx="16383000" cy="998735"/>
          </a:xfrm>
          <a:prstGeom prst="rect">
            <a:avLst/>
          </a:prstGeom>
        </p:spPr>
        <p:txBody>
          <a:bodyPr wrap="square" lIns="0" tIns="0" rIns="0" bIns="0" rtlCol="0" anchor="ctr">
            <a:spAutoFit/>
          </a:bodyPr>
          <a:lstStyle/>
          <a:p>
            <a:pPr algn="ctr">
              <a:lnSpc>
                <a:spcPts val="5613"/>
              </a:lnSpc>
            </a:pPr>
            <a:r>
              <a:rPr lang="et-EE" sz="13800" b="1" dirty="0">
                <a:solidFill>
                  <a:srgbClr val="F3D03E"/>
                </a:solidFill>
                <a:latin typeface="Lab Grotesque Medium" pitchFamily="2" charset="0"/>
                <a:ea typeface="Lab Grotesque"/>
                <a:cs typeface="Lab Grotesque"/>
                <a:sym typeface="Lab Grotesque Bold"/>
              </a:rPr>
              <a:t>Autoralli</a:t>
            </a:r>
            <a:r>
              <a:rPr lang="et-EE" sz="6000" b="1" dirty="0">
                <a:solidFill>
                  <a:srgbClr val="F3D03E"/>
                </a:solidFill>
                <a:latin typeface="Lab Grotesque Medium" pitchFamily="2" charset="0"/>
                <a:ea typeface="Lab Grotesque"/>
                <a:cs typeface="Lab Grotesque"/>
                <a:sym typeface="Lab Grotesque Bold"/>
              </a:rPr>
              <a:t>.</a:t>
            </a:r>
            <a:endParaRPr lang="en-US" sz="6000" dirty="0">
              <a:solidFill>
                <a:srgbClr val="F3D03E"/>
              </a:solidFill>
              <a:latin typeface="Lab Grotesque Thin" pitchFamily="2" charset="0"/>
              <a:ea typeface="Lab Grotesque"/>
              <a:cs typeface="Lab Grotesque"/>
              <a:sym typeface="Lab Grotesque"/>
            </a:endParaRPr>
          </a:p>
        </p:txBody>
      </p:sp>
      <p:pic>
        <p:nvPicPr>
          <p:cNvPr id="4" name="Picture 3" descr="Lahkus Eesti esimene naismeister autorallis Urve Vaikma - Ralli.ee">
            <a:extLst>
              <a:ext uri="{FF2B5EF4-FFF2-40B4-BE49-F238E27FC236}">
                <a16:creationId xmlns:a16="http://schemas.microsoft.com/office/drawing/2014/main" id="{74597C54-9694-A6E2-9626-E5E1DB6C8B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753100"/>
            <a:ext cx="7405596" cy="4522451"/>
          </a:xfrm>
          <a:prstGeom prst="rect">
            <a:avLst/>
          </a:prstGeom>
          <a:noFill/>
          <a:ln>
            <a:noFill/>
          </a:ln>
          <a:effectLst>
            <a:softEdge rad="63500"/>
          </a:effectLst>
        </p:spPr>
      </p:pic>
      <p:pic>
        <p:nvPicPr>
          <p:cNvPr id="5" name="Picture 4" descr="A person speaking into a microphone next to a car&#10;&#10;AI-generated content may be incorrect.">
            <a:extLst>
              <a:ext uri="{FF2B5EF4-FFF2-40B4-BE49-F238E27FC236}">
                <a16:creationId xmlns:a16="http://schemas.microsoft.com/office/drawing/2014/main" id="{32020000-58AB-B339-75E3-DB2E0C23D097}"/>
              </a:ext>
            </a:extLst>
          </p:cNvPr>
          <p:cNvPicPr>
            <a:picLocks noChangeAspect="1"/>
          </p:cNvPicPr>
          <p:nvPr/>
        </p:nvPicPr>
        <p:blipFill>
          <a:blip r:embed="rId3"/>
          <a:stretch>
            <a:fillRect/>
          </a:stretch>
        </p:blipFill>
        <p:spPr>
          <a:xfrm>
            <a:off x="9525000" y="2628900"/>
            <a:ext cx="5664552" cy="7666539"/>
          </a:xfrm>
          <a:prstGeom prst="rect">
            <a:avLst/>
          </a:prstGeom>
          <a:effectLst>
            <a:softEdge rad="63500"/>
          </a:effectLst>
        </p:spPr>
      </p:pic>
      <p:pic>
        <p:nvPicPr>
          <p:cNvPr id="6" name="Graphic 5">
            <a:extLst>
              <a:ext uri="{FF2B5EF4-FFF2-40B4-BE49-F238E27FC236}">
                <a16:creationId xmlns:a16="http://schemas.microsoft.com/office/drawing/2014/main" id="{DE24D1D3-920A-960E-2899-85BE374F50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192000" y="581699"/>
            <a:ext cx="2286000" cy="814551"/>
          </a:xfrm>
          <a:prstGeom prst="rect">
            <a:avLst/>
          </a:prstGeom>
        </p:spPr>
      </p:pic>
      <p:pic>
        <p:nvPicPr>
          <p:cNvPr id="7" name="Picture 6" descr="A white text on a black background&#10;&#10;AI-generated content may be incorrect.">
            <a:extLst>
              <a:ext uri="{FF2B5EF4-FFF2-40B4-BE49-F238E27FC236}">
                <a16:creationId xmlns:a16="http://schemas.microsoft.com/office/drawing/2014/main" id="{E85EDB78-B936-9EAB-60B3-1BC89DB115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3568258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154CDFF1-1E05-5C52-072B-BD7DB05D0C72}"/>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FDEFE701-2424-34FB-6ABF-FCC2C4F21F5A}"/>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Küsimus nr 17</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CFB63A23-7635-080A-F59A-8185CF48E463}"/>
              </a:ext>
            </a:extLst>
          </p:cNvPr>
          <p:cNvSpPr txBox="1"/>
          <p:nvPr/>
        </p:nvSpPr>
        <p:spPr>
          <a:xfrm>
            <a:off x="1143000" y="3348137"/>
            <a:ext cx="16383000" cy="5047536"/>
          </a:xfrm>
          <a:prstGeom prst="rect">
            <a:avLst/>
          </a:prstGeom>
        </p:spPr>
        <p:txBody>
          <a:bodyPr wrap="square" lIns="0" tIns="0" rIns="0" bIns="0" rtlCol="0" anchor="ctr">
            <a:spAutoFit/>
          </a:bodyPr>
          <a:lstStyle/>
          <a:p>
            <a:pPr>
              <a:lnSpc>
                <a:spcPts val="5613"/>
              </a:lnSpc>
            </a:pPr>
            <a:r>
              <a:rPr lang="et-EE" sz="6000" dirty="0">
                <a:solidFill>
                  <a:schemeClr val="bg1"/>
                </a:solidFill>
                <a:latin typeface="Lab Grotesque Medium" pitchFamily="2" charset="0"/>
                <a:ea typeface="Lab Grotesque"/>
                <a:cs typeface="Lab Grotesque"/>
                <a:sym typeface="Lab Grotesque Bold"/>
              </a:rPr>
              <a:t>Taltside nimi Eesti spordis tutvustamist ei vaja. Jaan Talts on tõstmise olümpiavõitja ja kahekordne maailmameister. </a:t>
            </a:r>
            <a:r>
              <a:rPr lang="et-EE" sz="6000" dirty="0" err="1">
                <a:solidFill>
                  <a:schemeClr val="bg1"/>
                </a:solidFill>
                <a:latin typeface="Lab Grotesque Medium" pitchFamily="2" charset="0"/>
                <a:ea typeface="Lab Grotesque"/>
                <a:cs typeface="Lab Grotesque"/>
                <a:sym typeface="Lab Grotesque Bold"/>
              </a:rPr>
              <a:t>Janar</a:t>
            </a:r>
            <a:r>
              <a:rPr lang="et-EE" sz="6000" dirty="0">
                <a:solidFill>
                  <a:schemeClr val="bg1"/>
                </a:solidFill>
                <a:latin typeface="Lab Grotesque Medium" pitchFamily="2" charset="0"/>
                <a:ea typeface="Lab Grotesque"/>
                <a:cs typeface="Lab Grotesque"/>
                <a:sym typeface="Lab Grotesque Bold"/>
              </a:rPr>
              <a:t> Talts hoiab enda käes rekordit enim mänge Eesti korvpalli koondises ja see number on 169. Millega aga kirjutas ennast meie spordiajalukku Anna Liisa Talts?</a:t>
            </a:r>
            <a:endParaRPr lang="en-US" sz="6000"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72417A42-AB5E-0DCF-F377-57A1D079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096F8147-1687-0187-080D-85D570727B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1991474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AA16776A-1EEC-D18F-6BD7-109AD557D41A}"/>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8D6EDA67-50DE-F6F5-30BC-7998C87DA6AD}"/>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Vastus nr 17</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5DE2AB8A-93BD-C3C6-7D39-EE06A435D71D}"/>
              </a:ext>
            </a:extLst>
          </p:cNvPr>
          <p:cNvSpPr txBox="1"/>
          <p:nvPr/>
        </p:nvSpPr>
        <p:spPr>
          <a:xfrm>
            <a:off x="1143000" y="3771900"/>
            <a:ext cx="16383000" cy="2174954"/>
          </a:xfrm>
          <a:prstGeom prst="rect">
            <a:avLst/>
          </a:prstGeom>
        </p:spPr>
        <p:txBody>
          <a:bodyPr wrap="square" lIns="0" tIns="0" rIns="0" bIns="0" rtlCol="0" anchor="ctr">
            <a:spAutoFit/>
          </a:bodyPr>
          <a:lstStyle/>
          <a:p>
            <a:pPr>
              <a:lnSpc>
                <a:spcPts val="5613"/>
              </a:lnSpc>
            </a:pPr>
            <a:r>
              <a:rPr lang="fi-FI" sz="6000" dirty="0" err="1">
                <a:solidFill>
                  <a:srgbClr val="F3D03E"/>
                </a:solidFill>
                <a:latin typeface="Lab Grotesque Medium" pitchFamily="2" charset="0"/>
                <a:ea typeface="Lab Grotesque"/>
                <a:cs typeface="Lab Grotesque"/>
                <a:sym typeface="Lab Grotesque Bold"/>
              </a:rPr>
              <a:t>Ta</a:t>
            </a:r>
            <a:r>
              <a:rPr lang="fi-FI" sz="6000" dirty="0">
                <a:solidFill>
                  <a:srgbClr val="F3D03E"/>
                </a:solidFill>
                <a:latin typeface="Lab Grotesque Medium" pitchFamily="2" charset="0"/>
                <a:ea typeface="Lab Grotesque"/>
                <a:cs typeface="Lab Grotesque"/>
                <a:sym typeface="Lab Grotesque Bold"/>
              </a:rPr>
              <a:t> on </a:t>
            </a:r>
            <a:r>
              <a:rPr lang="fi-FI" sz="6000" dirty="0" err="1">
                <a:solidFill>
                  <a:srgbClr val="F3D03E"/>
                </a:solidFill>
                <a:latin typeface="Lab Grotesque Medium" pitchFamily="2" charset="0"/>
                <a:ea typeface="Lab Grotesque"/>
                <a:cs typeface="Lab Grotesque"/>
                <a:sym typeface="Lab Grotesque Bold"/>
              </a:rPr>
              <a:t>esimene</a:t>
            </a:r>
            <a:r>
              <a:rPr lang="fi-FI" sz="6000" dirty="0">
                <a:solidFill>
                  <a:srgbClr val="F3D03E"/>
                </a:solidFill>
                <a:latin typeface="Lab Grotesque Medium" pitchFamily="2" charset="0"/>
                <a:ea typeface="Lab Grotesque"/>
                <a:cs typeface="Lab Grotesque"/>
                <a:sym typeface="Lab Grotesque Bold"/>
              </a:rPr>
              <a:t> Eesti naine</a:t>
            </a:r>
            <a:r>
              <a:rPr lang="et-EE" sz="6000" dirty="0">
                <a:solidFill>
                  <a:srgbClr val="F3D03E"/>
                </a:solidFill>
                <a:latin typeface="Lab Grotesque Medium" pitchFamily="2" charset="0"/>
                <a:ea typeface="Lab Grotesque"/>
                <a:cs typeface="Lab Grotesque"/>
                <a:sym typeface="Lab Grotesque Bold"/>
              </a:rPr>
              <a:t>,</a:t>
            </a:r>
            <a:r>
              <a:rPr lang="fi-FI" sz="6000" dirty="0">
                <a:solidFill>
                  <a:srgbClr val="F3D03E"/>
                </a:solidFill>
                <a:latin typeface="Lab Grotesque Medium" pitchFamily="2" charset="0"/>
                <a:ea typeface="Lab Grotesque"/>
                <a:cs typeface="Lab Grotesque"/>
                <a:sym typeface="Lab Grotesque Bold"/>
              </a:rPr>
              <a:t> </a:t>
            </a:r>
            <a:r>
              <a:rPr lang="fi-FI" sz="6000" dirty="0" err="1">
                <a:solidFill>
                  <a:srgbClr val="F3D03E"/>
                </a:solidFill>
                <a:latin typeface="Lab Grotesque Medium" pitchFamily="2" charset="0"/>
                <a:ea typeface="Lab Grotesque"/>
                <a:cs typeface="Lab Grotesque"/>
                <a:sym typeface="Lab Grotesque Bold"/>
              </a:rPr>
              <a:t>kes</a:t>
            </a:r>
            <a:r>
              <a:rPr lang="fi-FI" sz="6000" dirty="0">
                <a:solidFill>
                  <a:srgbClr val="F3D03E"/>
                </a:solidFill>
                <a:latin typeface="Lab Grotesque Medium" pitchFamily="2" charset="0"/>
                <a:ea typeface="Lab Grotesque"/>
                <a:cs typeface="Lab Grotesque"/>
                <a:sym typeface="Lab Grotesque Bold"/>
              </a:rPr>
              <a:t> </a:t>
            </a:r>
            <a:r>
              <a:rPr lang="fi-FI" sz="6000" dirty="0" err="1">
                <a:solidFill>
                  <a:srgbClr val="F3D03E"/>
                </a:solidFill>
                <a:latin typeface="Lab Grotesque Medium" pitchFamily="2" charset="0"/>
                <a:ea typeface="Lab Grotesque"/>
                <a:cs typeface="Lab Grotesque"/>
                <a:sym typeface="Lab Grotesque Bold"/>
              </a:rPr>
              <a:t>purjetas</a:t>
            </a:r>
            <a:r>
              <a:rPr lang="fi-FI" sz="6000" dirty="0">
                <a:solidFill>
                  <a:srgbClr val="F3D03E"/>
                </a:solidFill>
                <a:latin typeface="Lab Grotesque Medium" pitchFamily="2" charset="0"/>
                <a:ea typeface="Lab Grotesque"/>
                <a:cs typeface="Lab Grotesque"/>
                <a:sym typeface="Lab Grotesque Bold"/>
              </a:rPr>
              <a:t> </a:t>
            </a:r>
            <a:r>
              <a:rPr lang="fi-FI" sz="6000" dirty="0" err="1">
                <a:solidFill>
                  <a:srgbClr val="F3D03E"/>
                </a:solidFill>
                <a:latin typeface="Lab Grotesque Medium" pitchFamily="2" charset="0"/>
                <a:ea typeface="Lab Grotesque"/>
                <a:cs typeface="Lab Grotesque"/>
                <a:sym typeface="Lab Grotesque Bold"/>
              </a:rPr>
              <a:t>üksi</a:t>
            </a:r>
            <a:r>
              <a:rPr lang="fi-FI" sz="6000" dirty="0">
                <a:solidFill>
                  <a:srgbClr val="F3D03E"/>
                </a:solidFill>
                <a:latin typeface="Lab Grotesque Medium" pitchFamily="2" charset="0"/>
                <a:ea typeface="Lab Grotesque"/>
                <a:cs typeface="Lab Grotesque"/>
                <a:sym typeface="Lab Grotesque Bold"/>
              </a:rPr>
              <a:t> </a:t>
            </a:r>
            <a:r>
              <a:rPr lang="fi-FI" sz="6000" dirty="0" err="1">
                <a:solidFill>
                  <a:srgbClr val="F3D03E"/>
                </a:solidFill>
                <a:latin typeface="Lab Grotesque Medium" pitchFamily="2" charset="0"/>
                <a:ea typeface="Lab Grotesque"/>
                <a:cs typeface="Lab Grotesque"/>
                <a:sym typeface="Lab Grotesque Bold"/>
              </a:rPr>
              <a:t>üle</a:t>
            </a:r>
            <a:r>
              <a:rPr lang="fi-FI" sz="6000" dirty="0">
                <a:solidFill>
                  <a:srgbClr val="F3D03E"/>
                </a:solidFill>
                <a:latin typeface="Lab Grotesque Medium" pitchFamily="2" charset="0"/>
                <a:ea typeface="Lab Grotesque"/>
                <a:cs typeface="Lab Grotesque"/>
                <a:sym typeface="Lab Grotesque Bold"/>
              </a:rPr>
              <a:t> </a:t>
            </a:r>
            <a:r>
              <a:rPr lang="fi-FI" sz="6000" dirty="0" err="1">
                <a:solidFill>
                  <a:srgbClr val="F3D03E"/>
                </a:solidFill>
                <a:latin typeface="Lab Grotesque Medium" pitchFamily="2" charset="0"/>
                <a:ea typeface="Lab Grotesque"/>
                <a:cs typeface="Lab Grotesque"/>
                <a:sym typeface="Lab Grotesque Bold"/>
              </a:rPr>
              <a:t>Atlandi</a:t>
            </a:r>
            <a:r>
              <a:rPr lang="fi-FI" sz="6000" dirty="0">
                <a:solidFill>
                  <a:srgbClr val="F3D03E"/>
                </a:solidFill>
                <a:latin typeface="Lab Grotesque Medium" pitchFamily="2" charset="0"/>
                <a:ea typeface="Lab Grotesque"/>
                <a:cs typeface="Lab Grotesque"/>
                <a:sym typeface="Lab Grotesque Bold"/>
              </a:rPr>
              <a:t> </a:t>
            </a:r>
            <a:r>
              <a:rPr lang="et-EE" sz="6000" dirty="0">
                <a:solidFill>
                  <a:srgbClr val="F3D03E"/>
                </a:solidFill>
                <a:latin typeface="Lab Grotesque Medium" pitchFamily="2" charset="0"/>
                <a:ea typeface="Lab Grotesque"/>
                <a:cs typeface="Lab Grotesque"/>
                <a:sym typeface="Lab Grotesque Bold"/>
              </a:rPr>
              <a:t>o</a:t>
            </a:r>
            <a:r>
              <a:rPr lang="fi-FI" sz="6000" dirty="0" err="1">
                <a:solidFill>
                  <a:srgbClr val="F3D03E"/>
                </a:solidFill>
                <a:latin typeface="Lab Grotesque Medium" pitchFamily="2" charset="0"/>
                <a:ea typeface="Lab Grotesque"/>
                <a:cs typeface="Lab Grotesque"/>
                <a:sym typeface="Lab Grotesque Bold"/>
              </a:rPr>
              <a:t>okeani</a:t>
            </a:r>
            <a:r>
              <a:rPr lang="fi-FI" sz="6000" dirty="0">
                <a:solidFill>
                  <a:srgbClr val="F3D03E"/>
                </a:solidFill>
                <a:latin typeface="Lab Grotesque Medium" pitchFamily="2" charset="0"/>
                <a:ea typeface="Lab Grotesque"/>
                <a:cs typeface="Lab Grotesque"/>
                <a:sym typeface="Lab Grotesque Bold"/>
              </a:rPr>
              <a:t> </a:t>
            </a:r>
            <a:r>
              <a:rPr lang="fi-FI" sz="6000" dirty="0" err="1">
                <a:solidFill>
                  <a:schemeClr val="bg1"/>
                </a:solidFill>
                <a:latin typeface="Lab Grotesque Medium" pitchFamily="2" charset="0"/>
                <a:ea typeface="Lab Grotesque"/>
                <a:cs typeface="Lab Grotesque"/>
                <a:sym typeface="Lab Grotesque Bold"/>
              </a:rPr>
              <a:t>ajaga</a:t>
            </a:r>
            <a:r>
              <a:rPr lang="fi-FI" sz="6000" dirty="0">
                <a:solidFill>
                  <a:schemeClr val="bg1"/>
                </a:solidFill>
                <a:latin typeface="Lab Grotesque Medium" pitchFamily="2" charset="0"/>
                <a:ea typeface="Lab Grotesque"/>
                <a:cs typeface="Lab Grotesque"/>
                <a:sym typeface="Lab Grotesque Bold"/>
              </a:rPr>
              <a:t> 18 </a:t>
            </a:r>
            <a:r>
              <a:rPr lang="fi-FI" sz="6000" dirty="0" err="1">
                <a:solidFill>
                  <a:schemeClr val="bg1"/>
                </a:solidFill>
                <a:latin typeface="Lab Grotesque Medium" pitchFamily="2" charset="0"/>
                <a:ea typeface="Lab Grotesque"/>
                <a:cs typeface="Lab Grotesque"/>
                <a:sym typeface="Lab Grotesque Bold"/>
              </a:rPr>
              <a:t>päeva</a:t>
            </a:r>
            <a:r>
              <a:rPr lang="fi-FI" sz="6000" dirty="0">
                <a:solidFill>
                  <a:schemeClr val="bg1"/>
                </a:solidFill>
                <a:latin typeface="Lab Grotesque Medium" pitchFamily="2" charset="0"/>
                <a:ea typeface="Lab Grotesque"/>
                <a:cs typeface="Lab Grotesque"/>
                <a:sym typeface="Lab Grotesque Bold"/>
              </a:rPr>
              <a:t>, 17 </a:t>
            </a:r>
            <a:r>
              <a:rPr lang="fi-FI" sz="6000" dirty="0" err="1">
                <a:solidFill>
                  <a:schemeClr val="bg1"/>
                </a:solidFill>
                <a:latin typeface="Lab Grotesque Medium" pitchFamily="2" charset="0"/>
                <a:ea typeface="Lab Grotesque"/>
                <a:cs typeface="Lab Grotesque"/>
                <a:sym typeface="Lab Grotesque Bold"/>
              </a:rPr>
              <a:t>tundi</a:t>
            </a:r>
            <a:r>
              <a:rPr lang="fi-FI" sz="6000" dirty="0">
                <a:solidFill>
                  <a:schemeClr val="bg1"/>
                </a:solidFill>
                <a:latin typeface="Lab Grotesque Medium" pitchFamily="2" charset="0"/>
                <a:ea typeface="Lab Grotesque"/>
                <a:cs typeface="Lab Grotesque"/>
                <a:sym typeface="Lab Grotesque Bold"/>
              </a:rPr>
              <a:t> ja 20 </a:t>
            </a:r>
            <a:r>
              <a:rPr lang="fi-FI" sz="6000" dirty="0" err="1">
                <a:solidFill>
                  <a:schemeClr val="bg1"/>
                </a:solidFill>
                <a:latin typeface="Lab Grotesque Medium" pitchFamily="2" charset="0"/>
                <a:ea typeface="Lab Grotesque"/>
                <a:cs typeface="Lab Grotesque"/>
                <a:sym typeface="Lab Grotesque Bold"/>
              </a:rPr>
              <a:t>minutit</a:t>
            </a:r>
            <a:r>
              <a:rPr lang="fi-FI" sz="6000" dirty="0">
                <a:solidFill>
                  <a:schemeClr val="bg1"/>
                </a:solidFill>
                <a:latin typeface="Lab Grotesque Medium" pitchFamily="2" charset="0"/>
                <a:ea typeface="Lab Grotesque"/>
                <a:cs typeface="Lab Grotesque"/>
                <a:sym typeface="Lab Grotesque Bold"/>
              </a:rPr>
              <a:t>. </a:t>
            </a:r>
            <a:endParaRPr lang="en-US" sz="6000" dirty="0">
              <a:solidFill>
                <a:schemeClr val="bg1"/>
              </a:solidFill>
              <a:latin typeface="Lab Grotesque Thin" pitchFamily="2" charset="0"/>
              <a:ea typeface="Lab Grotesque"/>
              <a:cs typeface="Lab Grotesque"/>
              <a:sym typeface="Lab Grotesque"/>
            </a:endParaRPr>
          </a:p>
        </p:txBody>
      </p:sp>
      <p:pic>
        <p:nvPicPr>
          <p:cNvPr id="4" name="Picture 3" descr="Võib olla pilt järgmisest: paadisõit, puri, purjepaat ja tekst sisuga: m Barc Copi namespace utica P ATOO Bóul la ILASITA LASITA Loodus Loodus! 654 O TAnLiisa TALTS Anna-Liisa ηη Liisa Böulorgero Rla @al.sailing EST Doulangere ไาเริ">
            <a:extLst>
              <a:ext uri="{FF2B5EF4-FFF2-40B4-BE49-F238E27FC236}">
                <a16:creationId xmlns:a16="http://schemas.microsoft.com/office/drawing/2014/main" id="{A95E820C-6F8A-7AA4-815A-0E9FB769418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5863166"/>
            <a:ext cx="6629400" cy="4421559"/>
          </a:xfrm>
          <a:prstGeom prst="rect">
            <a:avLst/>
          </a:prstGeom>
          <a:noFill/>
          <a:ln>
            <a:noFill/>
          </a:ln>
          <a:effectLst>
            <a:softEdge rad="63500"/>
          </a:effectLst>
        </p:spPr>
      </p:pic>
      <p:pic>
        <p:nvPicPr>
          <p:cNvPr id="5" name="Graphic 4">
            <a:extLst>
              <a:ext uri="{FF2B5EF4-FFF2-40B4-BE49-F238E27FC236}">
                <a16:creationId xmlns:a16="http://schemas.microsoft.com/office/drawing/2014/main" id="{5741F681-12BE-1169-64FC-AD93A091FC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92000" y="581699"/>
            <a:ext cx="2286000" cy="814551"/>
          </a:xfrm>
          <a:prstGeom prst="rect">
            <a:avLst/>
          </a:prstGeom>
        </p:spPr>
      </p:pic>
      <p:pic>
        <p:nvPicPr>
          <p:cNvPr id="6" name="Picture 5" descr="A white text on a black background&#10;&#10;AI-generated content may be incorrect.">
            <a:extLst>
              <a:ext uri="{FF2B5EF4-FFF2-40B4-BE49-F238E27FC236}">
                <a16:creationId xmlns:a16="http://schemas.microsoft.com/office/drawing/2014/main" id="{9D006E71-1995-522A-F1EE-D4DA7F445E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927069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E9856F82-AE54-85B7-57AD-647C9E6CA448}"/>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38C0009A-316D-6558-BD09-CCF43583E3F2}"/>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Küsimus nr 18</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517EF943-2A78-7B93-5837-8A162A04B94C}"/>
              </a:ext>
            </a:extLst>
          </p:cNvPr>
          <p:cNvSpPr txBox="1"/>
          <p:nvPr/>
        </p:nvSpPr>
        <p:spPr>
          <a:xfrm>
            <a:off x="1143000" y="2989064"/>
            <a:ext cx="16383000" cy="5765681"/>
          </a:xfrm>
          <a:prstGeom prst="rect">
            <a:avLst/>
          </a:prstGeom>
        </p:spPr>
        <p:txBody>
          <a:bodyPr wrap="square" lIns="0" tIns="0" rIns="0" bIns="0" rtlCol="0" anchor="ctr">
            <a:spAutoFit/>
          </a:bodyPr>
          <a:lstStyle/>
          <a:p>
            <a:pPr>
              <a:lnSpc>
                <a:spcPts val="5613"/>
              </a:lnSpc>
            </a:pPr>
            <a:r>
              <a:rPr lang="et-EE" sz="6000" dirty="0">
                <a:solidFill>
                  <a:schemeClr val="bg1"/>
                </a:solidFill>
                <a:latin typeface="Lab Grotesque Medium" pitchFamily="2" charset="0"/>
                <a:ea typeface="Lab Grotesque"/>
                <a:cs typeface="Lab Grotesque"/>
                <a:sym typeface="Lab Grotesque Bold"/>
              </a:rPr>
              <a:t>Selles videos osales saates „Tantsud tähtedega“ uisuversioonis mees, kes esindas esimesena sellel alal oma riiki olümpiamängudel ja jäi kahel võistlusel konkurentsitult viimaseks. Ometi sai temast </a:t>
            </a:r>
            <a:r>
              <a:rPr lang="et-EE" sz="6000" dirty="0" err="1">
                <a:solidFill>
                  <a:schemeClr val="bg1"/>
                </a:solidFill>
                <a:latin typeface="Lab Grotesque Medium" pitchFamily="2" charset="0"/>
                <a:ea typeface="Lab Grotesque"/>
                <a:cs typeface="Lab Grotesque"/>
                <a:sym typeface="Lab Grotesque Bold"/>
              </a:rPr>
              <a:t>ülemaailme</a:t>
            </a:r>
            <a:r>
              <a:rPr lang="et-EE" sz="6000" dirty="0">
                <a:solidFill>
                  <a:schemeClr val="bg1"/>
                </a:solidFill>
                <a:latin typeface="Lab Grotesque Medium" pitchFamily="2" charset="0"/>
                <a:ea typeface="Lab Grotesque"/>
                <a:cs typeface="Lab Grotesque"/>
                <a:sym typeface="Lab Grotesque Bold"/>
              </a:rPr>
              <a:t> superstaar, kellest tehtud film, mis linastus aastal 2016, tegi piletikassat 46,1 miljonit dollarit. Kellega on tegu?</a:t>
            </a:r>
            <a:endParaRPr lang="en-US" sz="6000"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C53C4C37-BE1A-AB43-2F85-D10B2CC44D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29C2BE5A-9E4C-1157-D0BF-1F33E86482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2716291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7455E6EF-76F8-E8AB-D9DD-96C4982D0B74}"/>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7D0319AF-4790-DDC0-E00A-FD8EC380BFCF}"/>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Vastus nr 18</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206C5DBA-07A0-7A88-5BC5-1D41C4548932}"/>
              </a:ext>
            </a:extLst>
          </p:cNvPr>
          <p:cNvSpPr txBox="1"/>
          <p:nvPr/>
        </p:nvSpPr>
        <p:spPr>
          <a:xfrm>
            <a:off x="1143000" y="3238500"/>
            <a:ext cx="16383000" cy="2174954"/>
          </a:xfrm>
          <a:prstGeom prst="rect">
            <a:avLst/>
          </a:prstGeom>
        </p:spPr>
        <p:txBody>
          <a:bodyPr wrap="square" lIns="0" tIns="0" rIns="0" bIns="0" rtlCol="0" anchor="ctr">
            <a:spAutoFit/>
          </a:bodyPr>
          <a:lstStyle/>
          <a:p>
            <a:pPr>
              <a:lnSpc>
                <a:spcPts val="5613"/>
              </a:lnSpc>
            </a:pPr>
            <a:r>
              <a:rPr lang="et-EE" sz="6000" b="1" dirty="0">
                <a:solidFill>
                  <a:srgbClr val="F3D03E"/>
                </a:solidFill>
                <a:latin typeface="Lab Grotesque Medium" pitchFamily="2" charset="0"/>
                <a:ea typeface="Lab Grotesque"/>
                <a:cs typeface="Lab Grotesque"/>
                <a:sym typeface="Lab Grotesque Bold"/>
              </a:rPr>
              <a:t>Michael David </a:t>
            </a:r>
            <a:r>
              <a:rPr lang="et-EE" sz="6000" b="1" dirty="0" err="1">
                <a:solidFill>
                  <a:srgbClr val="F3D03E"/>
                </a:solidFill>
                <a:latin typeface="Lab Grotesque Medium" pitchFamily="2" charset="0"/>
                <a:ea typeface="Lab Grotesque"/>
                <a:cs typeface="Lab Grotesque"/>
                <a:sym typeface="Lab Grotesque Bold"/>
              </a:rPr>
              <a:t>Edwards</a:t>
            </a:r>
            <a:r>
              <a:rPr lang="et-EE" sz="6000" b="1" dirty="0">
                <a:solidFill>
                  <a:schemeClr val="bg1"/>
                </a:solidFill>
                <a:latin typeface="Lab Grotesque Medium" pitchFamily="2" charset="0"/>
                <a:ea typeface="Lab Grotesque"/>
                <a:cs typeface="Lab Grotesque"/>
                <a:sym typeface="Lab Grotesque Bold"/>
              </a:rPr>
              <a:t>,</a:t>
            </a:r>
            <a:r>
              <a:rPr lang="et-EE" sz="6000" b="1" dirty="0">
                <a:solidFill>
                  <a:srgbClr val="F3D03E"/>
                </a:solidFill>
                <a:latin typeface="Lab Grotesque Medium" pitchFamily="2" charset="0"/>
                <a:ea typeface="Lab Grotesque"/>
                <a:cs typeface="Lab Grotesque"/>
                <a:sym typeface="Lab Grotesque Bold"/>
              </a:rPr>
              <a:t> </a:t>
            </a:r>
            <a:r>
              <a:rPr lang="et-EE" sz="6000" b="1" dirty="0">
                <a:solidFill>
                  <a:schemeClr val="bg1"/>
                </a:solidFill>
                <a:latin typeface="Lab Grotesque Medium" pitchFamily="2" charset="0"/>
                <a:ea typeface="Lab Grotesque"/>
                <a:cs typeface="Lab Grotesque"/>
                <a:sym typeface="Lab Grotesque Bold"/>
              </a:rPr>
              <a:t>paremini tuntud  </a:t>
            </a:r>
            <a:r>
              <a:rPr lang="et-EE" sz="6000" b="1" dirty="0">
                <a:solidFill>
                  <a:srgbClr val="F3D03E"/>
                </a:solidFill>
                <a:latin typeface="Lab Grotesque Medium" pitchFamily="2" charset="0"/>
                <a:ea typeface="Lab Grotesque"/>
                <a:cs typeface="Lab Grotesque"/>
                <a:sym typeface="Lab Grotesque Bold"/>
              </a:rPr>
              <a:t>Eddie </a:t>
            </a:r>
            <a:r>
              <a:rPr lang="et-EE" sz="6000" b="1" dirty="0" err="1">
                <a:solidFill>
                  <a:srgbClr val="F3D03E"/>
                </a:solidFill>
                <a:latin typeface="Lab Grotesque Medium" pitchFamily="2" charset="0"/>
                <a:ea typeface="Lab Grotesque"/>
                <a:cs typeface="Lab Grotesque"/>
                <a:sym typeface="Lab Grotesque Bold"/>
              </a:rPr>
              <a:t>the</a:t>
            </a:r>
            <a:r>
              <a:rPr lang="et-EE" sz="6000" b="1" dirty="0">
                <a:solidFill>
                  <a:srgbClr val="F3D03E"/>
                </a:solidFill>
                <a:latin typeface="Lab Grotesque Medium" pitchFamily="2" charset="0"/>
                <a:ea typeface="Lab Grotesque"/>
                <a:cs typeface="Lab Grotesque"/>
                <a:sym typeface="Lab Grotesque Bold"/>
              </a:rPr>
              <a:t> </a:t>
            </a:r>
            <a:r>
              <a:rPr lang="et-EE" sz="6000" b="1" dirty="0" err="1">
                <a:solidFill>
                  <a:srgbClr val="F3D03E"/>
                </a:solidFill>
                <a:latin typeface="Lab Grotesque Medium" pitchFamily="2" charset="0"/>
                <a:ea typeface="Lab Grotesque"/>
                <a:cs typeface="Lab Grotesque"/>
                <a:sym typeface="Lab Grotesque Bold"/>
              </a:rPr>
              <a:t>Eagle</a:t>
            </a:r>
            <a:r>
              <a:rPr lang="et-EE" sz="6000" b="1" dirty="0">
                <a:solidFill>
                  <a:schemeClr val="bg1"/>
                </a:solidFill>
                <a:latin typeface="Lab Grotesque Medium" pitchFamily="2" charset="0"/>
                <a:ea typeface="Lab Grotesque"/>
                <a:cs typeface="Lab Grotesque"/>
                <a:sym typeface="Lab Grotesque Bold"/>
              </a:rPr>
              <a:t> ehk legendaarne briti suusahüppaja.</a:t>
            </a:r>
            <a:endParaRPr lang="en-US" sz="6000" dirty="0">
              <a:solidFill>
                <a:schemeClr val="bg1"/>
              </a:solidFill>
              <a:latin typeface="Lab Grotesque Thin" pitchFamily="2" charset="0"/>
              <a:ea typeface="Lab Grotesque"/>
              <a:cs typeface="Lab Grotesque"/>
              <a:sym typeface="Lab Grotesque"/>
            </a:endParaRPr>
          </a:p>
        </p:txBody>
      </p:sp>
      <p:pic>
        <p:nvPicPr>
          <p:cNvPr id="4" name="Picture 3" descr="Composite image of Taron Egerton and Hugh Jackman (left) alongside Eddie 'The Eagle' Edwards">
            <a:extLst>
              <a:ext uri="{FF2B5EF4-FFF2-40B4-BE49-F238E27FC236}">
                <a16:creationId xmlns:a16="http://schemas.microsoft.com/office/drawing/2014/main" id="{EC855DCE-F1C8-01EB-544B-AB94BB4914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5789208"/>
            <a:ext cx="8001000" cy="4497792"/>
          </a:xfrm>
          <a:prstGeom prst="rect">
            <a:avLst/>
          </a:prstGeom>
          <a:noFill/>
          <a:ln>
            <a:noFill/>
          </a:ln>
          <a:effectLst>
            <a:softEdge rad="63500"/>
          </a:effectLst>
        </p:spPr>
      </p:pic>
      <p:pic>
        <p:nvPicPr>
          <p:cNvPr id="7" name="Graphic 6">
            <a:extLst>
              <a:ext uri="{FF2B5EF4-FFF2-40B4-BE49-F238E27FC236}">
                <a16:creationId xmlns:a16="http://schemas.microsoft.com/office/drawing/2014/main" id="{0145E5EC-6330-262F-DB9C-E9F95820E2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92000" y="581699"/>
            <a:ext cx="2286000" cy="814551"/>
          </a:xfrm>
          <a:prstGeom prst="rect">
            <a:avLst/>
          </a:prstGeom>
        </p:spPr>
      </p:pic>
      <p:pic>
        <p:nvPicPr>
          <p:cNvPr id="8" name="Picture 7" descr="A white text on a black background&#10;&#10;AI-generated content may be incorrect.">
            <a:extLst>
              <a:ext uri="{FF2B5EF4-FFF2-40B4-BE49-F238E27FC236}">
                <a16:creationId xmlns:a16="http://schemas.microsoft.com/office/drawing/2014/main" id="{8278F6AF-4EB3-0EFA-7701-9DF5F0080D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1906566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C9A2D7B1-ED2E-E513-0965-41CE1E1363E3}"/>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461F4BA8-DCB3-8EE6-748D-BD61F9311678}"/>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Küsimus nr 19</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98B0F599-70E5-D470-2747-2BF98C1D8D0E}"/>
              </a:ext>
            </a:extLst>
          </p:cNvPr>
          <p:cNvSpPr txBox="1"/>
          <p:nvPr/>
        </p:nvSpPr>
        <p:spPr>
          <a:xfrm>
            <a:off x="1143000" y="4066282"/>
            <a:ext cx="16383000" cy="3611245"/>
          </a:xfrm>
          <a:prstGeom prst="rect">
            <a:avLst/>
          </a:prstGeom>
        </p:spPr>
        <p:txBody>
          <a:bodyPr wrap="square" lIns="0" tIns="0" rIns="0" bIns="0" rtlCol="0" anchor="ctr">
            <a:spAutoFit/>
          </a:bodyPr>
          <a:lstStyle/>
          <a:p>
            <a:pPr>
              <a:lnSpc>
                <a:spcPts val="5613"/>
              </a:lnSpc>
            </a:pPr>
            <a:r>
              <a:rPr lang="et-EE" sz="6000" dirty="0">
                <a:solidFill>
                  <a:schemeClr val="bg1"/>
                </a:solidFill>
                <a:latin typeface="Lab Grotesque Medium" pitchFamily="2" charset="0"/>
                <a:ea typeface="Lab Grotesque"/>
                <a:cs typeface="Lab Grotesque"/>
                <a:sym typeface="Lab Grotesque Bold"/>
              </a:rPr>
              <a:t>2015. aastal maksis Kanada spordimuuseum ühe eksponaadi eest u 220 000 eurot. See ese on pärit 19. sajandist umbkaudu aastast 1830. Millise eseme sai muuseum sellise raha eest enda kollektsiooni?</a:t>
            </a:r>
            <a:endParaRPr lang="en-US" sz="6000"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CA35F2F4-C5CC-F2A5-BDB6-4959DE8123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AAFB1105-4695-2E3C-E602-9AF9293B19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480606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FDA52111-9468-CACA-2761-3FDEAD3EF0D4}"/>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6F9406B3-48CE-BD8D-2D13-033647BD5BF8}"/>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Vastus nr 19</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D08F5842-FFEF-20B5-E663-78E026328EE3}"/>
              </a:ext>
            </a:extLst>
          </p:cNvPr>
          <p:cNvSpPr txBox="1"/>
          <p:nvPr/>
        </p:nvSpPr>
        <p:spPr>
          <a:xfrm>
            <a:off x="1143000" y="4404836"/>
            <a:ext cx="16383000" cy="738664"/>
          </a:xfrm>
          <a:prstGeom prst="rect">
            <a:avLst/>
          </a:prstGeom>
        </p:spPr>
        <p:txBody>
          <a:bodyPr wrap="square" lIns="0" tIns="0" rIns="0" bIns="0" rtlCol="0" anchor="ctr">
            <a:spAutoFit/>
          </a:bodyPr>
          <a:lstStyle/>
          <a:p>
            <a:pPr>
              <a:lnSpc>
                <a:spcPts val="5613"/>
              </a:lnSpc>
            </a:pPr>
            <a:r>
              <a:rPr lang="et-EE" sz="6000" dirty="0">
                <a:solidFill>
                  <a:schemeClr val="bg1"/>
                </a:solidFill>
                <a:latin typeface="Lab Grotesque Medium" pitchFamily="2" charset="0"/>
                <a:ea typeface="Lab Grotesque"/>
                <a:cs typeface="Lab Grotesque"/>
                <a:sym typeface="Lab Grotesque Bold"/>
              </a:rPr>
              <a:t>Teadaolevalt </a:t>
            </a:r>
            <a:r>
              <a:rPr lang="et-EE" sz="6000" b="1" dirty="0">
                <a:solidFill>
                  <a:srgbClr val="F3D03E"/>
                </a:solidFill>
                <a:latin typeface="Lab Grotesque Medium" pitchFamily="2" charset="0"/>
                <a:ea typeface="Lab Grotesque"/>
                <a:cs typeface="Lab Grotesque"/>
                <a:sym typeface="Lab Grotesque Bold"/>
              </a:rPr>
              <a:t>maailma vanima hokikepi</a:t>
            </a:r>
            <a:r>
              <a:rPr lang="et-EE" sz="6000" dirty="0">
                <a:solidFill>
                  <a:srgbClr val="F3D03E"/>
                </a:solidFill>
                <a:latin typeface="Lab Grotesque Medium" pitchFamily="2" charset="0"/>
                <a:ea typeface="Lab Grotesque"/>
                <a:cs typeface="Lab Grotesque"/>
                <a:sym typeface="Lab Grotesque Bold"/>
              </a:rPr>
              <a:t>.</a:t>
            </a:r>
            <a:endParaRPr lang="en-US" sz="6000" dirty="0">
              <a:solidFill>
                <a:srgbClr val="F3D03E"/>
              </a:solidFill>
              <a:latin typeface="Lab Grotesque Thin" pitchFamily="2" charset="0"/>
              <a:ea typeface="Lab Grotesque"/>
              <a:cs typeface="Lab Grotesque"/>
              <a:sym typeface="Lab Grotesque"/>
            </a:endParaRPr>
          </a:p>
        </p:txBody>
      </p:sp>
      <p:pic>
        <p:nvPicPr>
          <p:cNvPr id="4" name="Picture 3" descr="r/ArtefactPorn - The oldest known hockey stick, now owned by the Canadian Museum of History, dates to the mid-1830s and is made of sugar maple wood. The hockey stick was bought in 2015 by the museum for $300,000 [2048x1285]">
            <a:extLst>
              <a:ext uri="{FF2B5EF4-FFF2-40B4-BE49-F238E27FC236}">
                <a16:creationId xmlns:a16="http://schemas.microsoft.com/office/drawing/2014/main" id="{0AB3003D-EF0E-0638-9FBC-3548B269B21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3722" y="5676900"/>
            <a:ext cx="6980555" cy="4380441"/>
          </a:xfrm>
          <a:prstGeom prst="rect">
            <a:avLst/>
          </a:prstGeom>
          <a:noFill/>
          <a:ln>
            <a:noFill/>
          </a:ln>
          <a:effectLst>
            <a:softEdge rad="63500"/>
          </a:effectLst>
        </p:spPr>
      </p:pic>
      <p:pic>
        <p:nvPicPr>
          <p:cNvPr id="5" name="Graphic 4">
            <a:extLst>
              <a:ext uri="{FF2B5EF4-FFF2-40B4-BE49-F238E27FC236}">
                <a16:creationId xmlns:a16="http://schemas.microsoft.com/office/drawing/2014/main" id="{0790F1DE-FE83-9D3D-EDB9-587953536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92000" y="581699"/>
            <a:ext cx="2286000" cy="814551"/>
          </a:xfrm>
          <a:prstGeom prst="rect">
            <a:avLst/>
          </a:prstGeom>
        </p:spPr>
      </p:pic>
      <p:pic>
        <p:nvPicPr>
          <p:cNvPr id="6" name="Picture 5" descr="A white text on a black background&#10;&#10;AI-generated content may be incorrect.">
            <a:extLst>
              <a:ext uri="{FF2B5EF4-FFF2-40B4-BE49-F238E27FC236}">
                <a16:creationId xmlns:a16="http://schemas.microsoft.com/office/drawing/2014/main" id="{85307056-6773-2770-1AE6-8B959FDEE9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123659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27F237A3-17A1-F721-3386-2F1D4E60983C}"/>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5A5B6275-59C3-CE66-F26F-83A6D9E3BE12}"/>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Küsimus nr 2</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9D7E92EE-638F-0487-23DC-2B01EDDEA522}"/>
              </a:ext>
            </a:extLst>
          </p:cNvPr>
          <p:cNvSpPr txBox="1"/>
          <p:nvPr/>
        </p:nvSpPr>
        <p:spPr>
          <a:xfrm>
            <a:off x="1143000" y="4076283"/>
            <a:ext cx="16383000" cy="3591240"/>
          </a:xfrm>
          <a:prstGeom prst="rect">
            <a:avLst/>
          </a:prstGeom>
        </p:spPr>
        <p:txBody>
          <a:bodyPr wrap="square" lIns="0" tIns="0" rIns="0" bIns="0" rtlCol="0" anchor="ctr">
            <a:spAutoFit/>
          </a:bodyPr>
          <a:lstStyle/>
          <a:p>
            <a:pPr>
              <a:lnSpc>
                <a:spcPts val="5613"/>
              </a:lnSpc>
            </a:pPr>
            <a:r>
              <a:rPr lang="fi-FI" sz="5400" dirty="0" err="1">
                <a:solidFill>
                  <a:schemeClr val="bg1"/>
                </a:solidFill>
                <a:latin typeface="Lab Grotesque Medium" pitchFamily="2" charset="0"/>
                <a:ea typeface="Lab Grotesque"/>
                <a:cs typeface="Lab Grotesque"/>
                <a:sym typeface="Lab Grotesque Bold"/>
              </a:rPr>
              <a:t>See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tipp</a:t>
            </a:r>
            <a:r>
              <a:rPr lang="et-EE" sz="5400" dirty="0">
                <a:solidFill>
                  <a:schemeClr val="bg1"/>
                </a:solidFill>
                <a:latin typeface="Lab Grotesque Medium" pitchFamily="2" charset="0"/>
                <a:ea typeface="Lab Grotesque"/>
                <a:cs typeface="Lab Grotesque"/>
                <a:sym typeface="Lab Grotesque Bold"/>
              </a:rPr>
              <a:t>-</a:t>
            </a:r>
            <a:r>
              <a:rPr lang="fi-FI" sz="5400" dirty="0" err="1">
                <a:solidFill>
                  <a:schemeClr val="bg1"/>
                </a:solidFill>
                <a:latin typeface="Lab Grotesque Medium" pitchFamily="2" charset="0"/>
                <a:ea typeface="Lab Grotesque"/>
                <a:cs typeface="Lab Grotesque"/>
                <a:sym typeface="Lab Grotesque Bold"/>
              </a:rPr>
              <a:t>poliitik</a:t>
            </a:r>
            <a:r>
              <a:rPr lang="fi-FI" sz="5400" dirty="0">
                <a:solidFill>
                  <a:schemeClr val="bg1"/>
                </a:solidFill>
                <a:latin typeface="Lab Grotesque Medium" pitchFamily="2" charset="0"/>
                <a:ea typeface="Lab Grotesque"/>
                <a:cs typeface="Lab Grotesque"/>
                <a:sym typeface="Lab Grotesque Bold"/>
              </a:rPr>
              <a:t> on </a:t>
            </a:r>
            <a:r>
              <a:rPr lang="fi-FI" sz="5400" dirty="0" err="1">
                <a:solidFill>
                  <a:schemeClr val="bg1"/>
                </a:solidFill>
                <a:latin typeface="Lab Grotesque Medium" pitchFamily="2" charset="0"/>
                <a:ea typeface="Lab Grotesque"/>
                <a:cs typeface="Lab Grotesque"/>
                <a:sym typeface="Lab Grotesque Bold"/>
              </a:rPr>
              <a:t>tänaseni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aktiivselt</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tegelev</a:t>
            </a:r>
            <a:r>
              <a:rPr lang="fi-FI" sz="5400" dirty="0">
                <a:solidFill>
                  <a:schemeClr val="bg1"/>
                </a:solidFill>
                <a:latin typeface="Lab Grotesque Medium" pitchFamily="2" charset="0"/>
                <a:ea typeface="Lab Grotesque"/>
                <a:cs typeface="Lab Grotesque"/>
                <a:sym typeface="Lab Grotesque Bold"/>
              </a:rPr>
              <a:t> ka </a:t>
            </a:r>
            <a:r>
              <a:rPr lang="fi-FI" sz="5400" dirty="0" err="1">
                <a:solidFill>
                  <a:schemeClr val="bg1"/>
                </a:solidFill>
                <a:latin typeface="Lab Grotesque Medium" pitchFamily="2" charset="0"/>
                <a:ea typeface="Lab Grotesque"/>
                <a:cs typeface="Lab Grotesque"/>
                <a:sym typeface="Lab Grotesque Bold"/>
              </a:rPr>
              <a:t>triatloniga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Ehk</a:t>
            </a:r>
            <a:r>
              <a:rPr lang="et-EE" sz="5400" dirty="0">
                <a:solidFill>
                  <a:schemeClr val="bg1"/>
                </a:solidFill>
                <a:latin typeface="Lab Grotesque Medium" pitchFamily="2" charset="0"/>
                <a:ea typeface="Lab Grotesque"/>
                <a:cs typeface="Lab Grotesque"/>
                <a:sym typeface="Lab Grotesque Bold"/>
              </a:rPr>
              <a:t>k</a:t>
            </a:r>
            <a:r>
              <a:rPr lang="fi-FI" sz="5400" dirty="0">
                <a:solidFill>
                  <a:schemeClr val="bg1"/>
                </a:solidFill>
                <a:latin typeface="Lab Grotesque Medium" pitchFamily="2" charset="0"/>
                <a:ea typeface="Lab Grotesque"/>
                <a:cs typeface="Lab Grotesque"/>
                <a:sym typeface="Lab Grotesque Bold"/>
              </a:rPr>
              <a:t>i </a:t>
            </a:r>
            <a:r>
              <a:rPr lang="fi-FI" sz="5400" dirty="0" err="1">
                <a:solidFill>
                  <a:schemeClr val="bg1"/>
                </a:solidFill>
                <a:latin typeface="Lab Grotesque Medium" pitchFamily="2" charset="0"/>
                <a:ea typeface="Lab Grotesque"/>
                <a:cs typeface="Lab Grotesque"/>
                <a:sym typeface="Lab Grotesque Bold"/>
              </a:rPr>
              <a:t>täispikal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distantsil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teda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enam</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osalemas</a:t>
            </a:r>
            <a:r>
              <a:rPr lang="fi-FI" sz="5400" dirty="0">
                <a:solidFill>
                  <a:schemeClr val="bg1"/>
                </a:solidFill>
                <a:latin typeface="Lab Grotesque Medium" pitchFamily="2" charset="0"/>
                <a:ea typeface="Lab Grotesque"/>
                <a:cs typeface="Lab Grotesque"/>
                <a:sym typeface="Lab Grotesque Bold"/>
              </a:rPr>
              <a:t> ei näe</a:t>
            </a:r>
            <a:r>
              <a:rPr lang="et-EE" sz="5400" dirty="0">
                <a:solidFill>
                  <a:schemeClr val="bg1"/>
                </a:solidFill>
                <a:latin typeface="Lab Grotesque Medium" pitchFamily="2" charset="0"/>
                <a:ea typeface="Lab Grotesque"/>
                <a:cs typeface="Lab Grotesque"/>
                <a:sym typeface="Lab Grotesque Bold"/>
              </a:rPr>
              <a:t>, </a:t>
            </a:r>
            <a:r>
              <a:rPr lang="fi-FI" sz="5400" dirty="0">
                <a:solidFill>
                  <a:schemeClr val="bg1"/>
                </a:solidFill>
                <a:latin typeface="Lab Grotesque Medium" pitchFamily="2" charset="0"/>
                <a:ea typeface="Lab Grotesque"/>
                <a:cs typeface="Lab Grotesque"/>
                <a:sym typeface="Lab Grotesque Bold"/>
              </a:rPr>
              <a:t>on </a:t>
            </a:r>
            <a:r>
              <a:rPr lang="fi-FI" sz="5400" dirty="0" err="1">
                <a:solidFill>
                  <a:schemeClr val="bg1"/>
                </a:solidFill>
                <a:latin typeface="Lab Grotesque Medium" pitchFamily="2" charset="0"/>
                <a:ea typeface="Lab Grotesque"/>
                <a:cs typeface="Lab Grotesque"/>
                <a:sym typeface="Lab Grotesque Bold"/>
              </a:rPr>
              <a:t>ta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nooremana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saanud</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täispikal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Ironmanil</a:t>
            </a:r>
            <a:r>
              <a:rPr lang="fi-FI" sz="5400" dirty="0">
                <a:solidFill>
                  <a:schemeClr val="bg1"/>
                </a:solidFill>
                <a:latin typeface="Lab Grotesque Medium" pitchFamily="2" charset="0"/>
                <a:ea typeface="Lab Grotesque"/>
                <a:cs typeface="Lab Grotesque"/>
                <a:sym typeface="Lab Grotesque Bold"/>
              </a:rPr>
              <a:t> kirja ka </a:t>
            </a:r>
            <a:r>
              <a:rPr lang="fi-FI" sz="5400" dirty="0" err="1">
                <a:solidFill>
                  <a:schemeClr val="bg1"/>
                </a:solidFill>
                <a:latin typeface="Lab Grotesque Medium" pitchFamily="2" charset="0"/>
                <a:ea typeface="Lab Grotesque"/>
                <a:cs typeface="Lab Grotesque"/>
                <a:sym typeface="Lab Grotesque Bold"/>
              </a:rPr>
              <a:t>sellise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võimsa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tulemuse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nagu</a:t>
            </a:r>
            <a:r>
              <a:rPr lang="fi-FI" sz="5400" dirty="0">
                <a:solidFill>
                  <a:schemeClr val="bg1"/>
                </a:solidFill>
                <a:latin typeface="Lab Grotesque Medium" pitchFamily="2" charset="0"/>
                <a:ea typeface="Lab Grotesque"/>
                <a:cs typeface="Lab Grotesque"/>
                <a:sym typeface="Lab Grotesque Bold"/>
              </a:rPr>
              <a:t> 9h 55 min ja 47 </a:t>
            </a:r>
            <a:r>
              <a:rPr lang="fi-FI" sz="5400" dirty="0" err="1">
                <a:solidFill>
                  <a:schemeClr val="bg1"/>
                </a:solidFill>
                <a:latin typeface="Lab Grotesque Medium" pitchFamily="2" charset="0"/>
                <a:ea typeface="Lab Grotesque"/>
                <a:cs typeface="Lab Grotesque"/>
                <a:sym typeface="Lab Grotesque Bold"/>
              </a:rPr>
              <a:t>sekundit</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Kes</a:t>
            </a:r>
            <a:r>
              <a:rPr lang="fi-FI" sz="5400" dirty="0">
                <a:solidFill>
                  <a:schemeClr val="bg1"/>
                </a:solidFill>
                <a:latin typeface="Lab Grotesque Medium" pitchFamily="2" charset="0"/>
                <a:ea typeface="Lab Grotesque"/>
                <a:cs typeface="Lab Grotesque"/>
                <a:sym typeface="Lab Grotesque Bold"/>
              </a:rPr>
              <a:t> on </a:t>
            </a:r>
            <a:r>
              <a:rPr lang="fi-FI" sz="5400" dirty="0" err="1">
                <a:solidFill>
                  <a:schemeClr val="bg1"/>
                </a:solidFill>
                <a:latin typeface="Lab Grotesque Medium" pitchFamily="2" charset="0"/>
                <a:ea typeface="Lab Grotesque"/>
                <a:cs typeface="Lab Grotesque"/>
                <a:sym typeface="Lab Grotesque Bold"/>
              </a:rPr>
              <a:t>see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tipp-poliitik</a:t>
            </a:r>
            <a:r>
              <a:rPr lang="fi-FI" sz="5400" dirty="0">
                <a:solidFill>
                  <a:schemeClr val="bg1"/>
                </a:solidFill>
                <a:latin typeface="Lab Grotesque Medium" pitchFamily="2" charset="0"/>
                <a:ea typeface="Lab Grotesque"/>
                <a:cs typeface="Lab Grotesque"/>
                <a:sym typeface="Lab Grotesque Bold"/>
              </a:rPr>
              <a:t>?</a:t>
            </a:r>
            <a:endParaRPr lang="en-US" sz="5400" dirty="0">
              <a:solidFill>
                <a:schemeClr val="bg1"/>
              </a:solidFill>
              <a:latin typeface="Lab Grotesque Thin" pitchFamily="2" charset="0"/>
              <a:ea typeface="Lab Grotesque"/>
              <a:cs typeface="Lab Grotesque"/>
              <a:sym typeface="Lab Grotesque"/>
            </a:endParaRPr>
          </a:p>
        </p:txBody>
      </p:sp>
      <p:pic>
        <p:nvPicPr>
          <p:cNvPr id="6" name="Graphic 5">
            <a:extLst>
              <a:ext uri="{FF2B5EF4-FFF2-40B4-BE49-F238E27FC236}">
                <a16:creationId xmlns:a16="http://schemas.microsoft.com/office/drawing/2014/main" id="{576DFF4E-EBED-1D77-B73D-55D6E78AAD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7" name="Picture 6" descr="A white text on a black background&#10;&#10;AI-generated content may be incorrect.">
            <a:extLst>
              <a:ext uri="{FF2B5EF4-FFF2-40B4-BE49-F238E27FC236}">
                <a16:creationId xmlns:a16="http://schemas.microsoft.com/office/drawing/2014/main" id="{9DB1D983-51AF-0349-C3D4-B482CBBFFE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2267405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3AC7A7E8-76BE-07CE-569E-E45A99EC6B97}"/>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AA36660E-1FC4-4B64-D3CE-CC6689975541}"/>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Küsimus nr 20 </a:t>
            </a:r>
            <a:r>
              <a:rPr lang="et-EE" sz="6000" dirty="0">
                <a:solidFill>
                  <a:schemeClr val="bg1"/>
                </a:solidFill>
                <a:latin typeface="Lab Grotesque Medium" pitchFamily="2" charset="0"/>
                <a:ea typeface="Lab Grotesque"/>
                <a:cs typeface="Lab Grotesque"/>
                <a:sym typeface="Lab Grotesque Bold"/>
              </a:rPr>
              <a:t>(2 punkti)</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C1649EC0-EDEE-4277-E535-BABF9FF1EC62}"/>
              </a:ext>
            </a:extLst>
          </p:cNvPr>
          <p:cNvSpPr txBox="1"/>
          <p:nvPr/>
        </p:nvSpPr>
        <p:spPr>
          <a:xfrm>
            <a:off x="1143000" y="4076283"/>
            <a:ext cx="16383000" cy="3591240"/>
          </a:xfrm>
          <a:prstGeom prst="rect">
            <a:avLst/>
          </a:prstGeom>
        </p:spPr>
        <p:txBody>
          <a:bodyPr wrap="square" lIns="0" tIns="0" rIns="0" bIns="0" rtlCol="0" anchor="ctr">
            <a:spAutoFit/>
          </a:bodyPr>
          <a:lstStyle/>
          <a:p>
            <a:pPr>
              <a:lnSpc>
                <a:spcPts val="5613"/>
              </a:lnSpc>
            </a:pPr>
            <a:r>
              <a:rPr lang="fi-FI" sz="5400" dirty="0" err="1">
                <a:solidFill>
                  <a:schemeClr val="bg1"/>
                </a:solidFill>
                <a:latin typeface="Lab Grotesque Medium" pitchFamily="2" charset="0"/>
                <a:ea typeface="Lab Grotesque"/>
                <a:cs typeface="Lab Grotesque"/>
                <a:sym typeface="Lab Grotesque Bold"/>
              </a:rPr>
              <a:t>Aastal</a:t>
            </a:r>
            <a:r>
              <a:rPr lang="fi-FI" sz="5400" dirty="0">
                <a:solidFill>
                  <a:schemeClr val="bg1"/>
                </a:solidFill>
                <a:latin typeface="Lab Grotesque Medium" pitchFamily="2" charset="0"/>
                <a:ea typeface="Lab Grotesque"/>
                <a:cs typeface="Lab Grotesque"/>
                <a:sym typeface="Lab Grotesque Bold"/>
              </a:rPr>
              <a:t> 2008 </a:t>
            </a:r>
            <a:r>
              <a:rPr lang="fi-FI" sz="5400" dirty="0" err="1">
                <a:solidFill>
                  <a:schemeClr val="bg1"/>
                </a:solidFill>
                <a:latin typeface="Lab Grotesque Medium" pitchFamily="2" charset="0"/>
                <a:ea typeface="Lab Grotesque"/>
                <a:cs typeface="Lab Grotesque"/>
                <a:sym typeface="Lab Grotesque Bold"/>
              </a:rPr>
              <a:t>püstitas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tänaseks</a:t>
            </a:r>
            <a:r>
              <a:rPr lang="fi-FI" sz="5400" dirty="0">
                <a:solidFill>
                  <a:schemeClr val="bg1"/>
                </a:solidFill>
                <a:latin typeface="Lab Grotesque Medium" pitchFamily="2" charset="0"/>
                <a:ea typeface="Lab Grotesque"/>
                <a:cs typeface="Lab Grotesque"/>
                <a:sym typeface="Lab Grotesque Bold"/>
              </a:rPr>
              <a:t> 8</a:t>
            </a:r>
            <a:r>
              <a:rPr lang="et-EE" sz="5400" dirty="0">
                <a:solidFill>
                  <a:schemeClr val="bg1"/>
                </a:solidFill>
                <a:latin typeface="Lab Grotesque Medium" pitchFamily="2" charset="0"/>
                <a:ea typeface="Lab Grotesque"/>
                <a:cs typeface="Lab Grotesque"/>
                <a:sym typeface="Lab Grotesque Bold"/>
              </a:rPr>
              <a:t>-</a:t>
            </a:r>
            <a:r>
              <a:rPr lang="fi-FI" sz="5400" dirty="0" err="1">
                <a:solidFill>
                  <a:schemeClr val="bg1"/>
                </a:solidFill>
                <a:latin typeface="Lab Grotesque Medium" pitchFamily="2" charset="0"/>
                <a:ea typeface="Lab Grotesque"/>
                <a:cs typeface="Lab Grotesque"/>
                <a:sym typeface="Lab Grotesque Bold"/>
              </a:rPr>
              <a:t>kordne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maailmameister</a:t>
            </a:r>
            <a:r>
              <a:rPr lang="fi-FI" sz="5400" dirty="0">
                <a:solidFill>
                  <a:schemeClr val="bg1"/>
                </a:solidFill>
                <a:latin typeface="Lab Grotesque Medium" pitchFamily="2" charset="0"/>
                <a:ea typeface="Lab Grotesque"/>
                <a:cs typeface="Lab Grotesque"/>
                <a:sym typeface="Lab Grotesque Bold"/>
              </a:rPr>
              <a:t> Sebastien </a:t>
            </a:r>
            <a:r>
              <a:rPr lang="fi-FI" sz="5400" dirty="0" err="1">
                <a:solidFill>
                  <a:schemeClr val="bg1"/>
                </a:solidFill>
                <a:latin typeface="Lab Grotesque Medium" pitchFamily="2" charset="0"/>
                <a:ea typeface="Lab Grotesque"/>
                <a:cs typeface="Lab Grotesque"/>
                <a:sym typeface="Lab Grotesque Bold"/>
              </a:rPr>
              <a:t>Ogier</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Jordaania</a:t>
            </a:r>
            <a:r>
              <a:rPr lang="fi-FI" sz="5400" dirty="0">
                <a:solidFill>
                  <a:schemeClr val="bg1"/>
                </a:solidFill>
                <a:latin typeface="Lab Grotesque Medium" pitchFamily="2" charset="0"/>
                <a:ea typeface="Lab Grotesque"/>
                <a:cs typeface="Lab Grotesque"/>
                <a:sym typeface="Lab Grotesque Bold"/>
              </a:rPr>
              <a:t> MM</a:t>
            </a:r>
            <a:r>
              <a:rPr lang="et-EE" sz="5400" dirty="0">
                <a:solidFill>
                  <a:schemeClr val="bg1"/>
                </a:solidFill>
                <a:latin typeface="Lab Grotesque Medium" pitchFamily="2" charset="0"/>
                <a:ea typeface="Lab Grotesque"/>
                <a:cs typeface="Lab Grotesque"/>
                <a:sym typeface="Lab Grotesque Bold"/>
              </a:rPr>
              <a:t>-</a:t>
            </a:r>
            <a:r>
              <a:rPr lang="fi-FI" sz="5400" dirty="0" err="1">
                <a:solidFill>
                  <a:schemeClr val="bg1"/>
                </a:solidFill>
                <a:latin typeface="Lab Grotesque Medium" pitchFamily="2" charset="0"/>
                <a:ea typeface="Lab Grotesque"/>
                <a:cs typeface="Lab Grotesque"/>
                <a:sym typeface="Lab Grotesque Bold"/>
              </a:rPr>
              <a:t>rallil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tol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ajal</a:t>
            </a:r>
            <a:r>
              <a:rPr lang="fi-FI" sz="5400" dirty="0">
                <a:solidFill>
                  <a:schemeClr val="bg1"/>
                </a:solidFill>
                <a:latin typeface="Lab Grotesque Medium" pitchFamily="2" charset="0"/>
                <a:ea typeface="Lab Grotesque"/>
                <a:cs typeface="Lab Grotesque"/>
                <a:sym typeface="Lab Grotesque Bold"/>
              </a:rPr>
              <a:t> Junior WRC </a:t>
            </a:r>
            <a:r>
              <a:rPr lang="fi-FI" sz="5400" dirty="0" err="1">
                <a:solidFill>
                  <a:schemeClr val="bg1"/>
                </a:solidFill>
                <a:latin typeface="Lab Grotesque Medium" pitchFamily="2" charset="0"/>
                <a:ea typeface="Lab Grotesque"/>
                <a:cs typeface="Lab Grotesque"/>
                <a:sym typeface="Lab Grotesque Bold"/>
              </a:rPr>
              <a:t>klassis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võisteldes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ühe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maailmarekordi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mis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püsis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aastani</a:t>
            </a:r>
            <a:r>
              <a:rPr lang="fi-FI" sz="5400" dirty="0">
                <a:solidFill>
                  <a:schemeClr val="bg1"/>
                </a:solidFill>
                <a:latin typeface="Lab Grotesque Medium" pitchFamily="2" charset="0"/>
                <a:ea typeface="Lab Grotesque"/>
                <a:cs typeface="Lab Grotesque"/>
                <a:sym typeface="Lab Grotesque Bold"/>
              </a:rPr>
              <a:t> 2022. </a:t>
            </a:r>
            <a:r>
              <a:rPr lang="fi-FI" sz="5400" dirty="0" err="1">
                <a:solidFill>
                  <a:schemeClr val="bg1"/>
                </a:solidFill>
                <a:latin typeface="Lab Grotesque Medium" pitchFamily="2" charset="0"/>
                <a:ea typeface="Lab Grotesque"/>
                <a:cs typeface="Lab Grotesque"/>
                <a:sym typeface="Lab Grotesque Bold"/>
              </a:rPr>
              <a:t>Mis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rekordi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Ogier</a:t>
            </a:r>
            <a:r>
              <a:rPr lang="fi-FI" sz="5400" dirty="0">
                <a:solidFill>
                  <a:schemeClr val="bg1"/>
                </a:solidFill>
                <a:latin typeface="Lab Grotesque Medium" pitchFamily="2" charset="0"/>
                <a:ea typeface="Lab Grotesque"/>
                <a:cs typeface="Lab Grotesque"/>
                <a:sym typeface="Lab Grotesque Bold"/>
              </a:rPr>
              <a:t> kaotas ja </a:t>
            </a:r>
            <a:r>
              <a:rPr lang="fi-FI" sz="5400" dirty="0" err="1">
                <a:solidFill>
                  <a:schemeClr val="bg1"/>
                </a:solidFill>
                <a:latin typeface="Lab Grotesque Medium" pitchFamily="2" charset="0"/>
                <a:ea typeface="Lab Grotesque"/>
                <a:cs typeface="Lab Grotesque"/>
                <a:sym typeface="Lab Grotesque Bold"/>
              </a:rPr>
              <a:t>kes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selle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temalt</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üle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võttis</a:t>
            </a:r>
            <a:r>
              <a:rPr lang="fi-FI" sz="5400" dirty="0">
                <a:solidFill>
                  <a:schemeClr val="bg1"/>
                </a:solidFill>
                <a:latin typeface="Lab Grotesque Medium" pitchFamily="2" charset="0"/>
                <a:ea typeface="Lab Grotesque"/>
                <a:cs typeface="Lab Grotesque"/>
                <a:sym typeface="Lab Grotesque Bold"/>
              </a:rPr>
              <a:t>?</a:t>
            </a:r>
            <a:endParaRPr lang="en-US" sz="5400"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3F40F7E4-67EF-5ADE-08F4-8432DB8228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13008C1E-F72A-7E4A-8453-4FE767EDFE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1638272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FED231E7-3A6C-E353-D900-00CE2E1D4E45}"/>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1E87BC39-777D-18F6-EA1E-B7210CB56A08}"/>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Vastus nr 20 </a:t>
            </a:r>
            <a:r>
              <a:rPr lang="et-EE" sz="6000" dirty="0">
                <a:solidFill>
                  <a:schemeClr val="bg1"/>
                </a:solidFill>
                <a:latin typeface="Lab Grotesque Medium" pitchFamily="2" charset="0"/>
                <a:ea typeface="Lab Grotesque"/>
                <a:cs typeface="Lab Grotesque"/>
                <a:sym typeface="Lab Grotesque Bold"/>
              </a:rPr>
              <a:t>(2 punkti)</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E0037941-5A96-B28A-68D4-5E8B44F333AD}"/>
              </a:ext>
            </a:extLst>
          </p:cNvPr>
          <p:cNvSpPr txBox="1"/>
          <p:nvPr/>
        </p:nvSpPr>
        <p:spPr>
          <a:xfrm>
            <a:off x="1143000" y="3717211"/>
            <a:ext cx="16383000" cy="4309385"/>
          </a:xfrm>
          <a:prstGeom prst="rect">
            <a:avLst/>
          </a:prstGeom>
        </p:spPr>
        <p:txBody>
          <a:bodyPr wrap="square" lIns="0" tIns="0" rIns="0" bIns="0" rtlCol="0" anchor="ctr">
            <a:spAutoFit/>
          </a:bodyPr>
          <a:lstStyle/>
          <a:p>
            <a:pPr>
              <a:lnSpc>
                <a:spcPts val="5613"/>
              </a:lnSpc>
            </a:pPr>
            <a:r>
              <a:rPr lang="fi-FI" sz="5400" dirty="0" err="1">
                <a:solidFill>
                  <a:schemeClr val="bg1"/>
                </a:solidFill>
                <a:latin typeface="Lab Grotesque Medium" pitchFamily="2" charset="0"/>
                <a:ea typeface="Lab Grotesque"/>
                <a:cs typeface="Lab Grotesque"/>
                <a:sym typeface="Lab Grotesque Bold"/>
              </a:rPr>
              <a:t>Ogier</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hoidis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enda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käes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rekordit</a:t>
            </a:r>
            <a:r>
              <a:rPr lang="et-EE" sz="5400" dirty="0">
                <a:solidFill>
                  <a:schemeClr val="bg1"/>
                </a:solidFill>
                <a:latin typeface="Lab Grotesque Medium" pitchFamily="2" charset="0"/>
                <a:ea typeface="Lab Grotesque"/>
                <a:cs typeface="Lab Grotesque"/>
                <a:sym typeface="Lab Grotesque Bold"/>
              </a:rPr>
              <a:t> kui</a:t>
            </a:r>
            <a:r>
              <a:rPr lang="fi-FI" sz="5400" dirty="0">
                <a:solidFill>
                  <a:schemeClr val="bg1"/>
                </a:solidFill>
                <a:latin typeface="Lab Grotesque Medium" pitchFamily="2" charset="0"/>
                <a:ea typeface="Lab Grotesque"/>
                <a:cs typeface="Lab Grotesque"/>
                <a:sym typeface="Lab Grotesque Bold"/>
              </a:rPr>
              <a:t> </a:t>
            </a:r>
            <a:r>
              <a:rPr lang="fi-FI" sz="5400" b="1" dirty="0" err="1">
                <a:solidFill>
                  <a:srgbClr val="F3D03E"/>
                </a:solidFill>
                <a:latin typeface="Lab Grotesque Medium" pitchFamily="2" charset="0"/>
                <a:ea typeface="Lab Grotesque"/>
                <a:cs typeface="Lab Grotesque"/>
                <a:sym typeface="Lab Grotesque Bold"/>
              </a:rPr>
              <a:t>enim</a:t>
            </a:r>
            <a:r>
              <a:rPr lang="fi-FI" sz="5400" b="1" dirty="0">
                <a:solidFill>
                  <a:srgbClr val="F3D03E"/>
                </a:solidFill>
                <a:latin typeface="Lab Grotesque Medium" pitchFamily="2" charset="0"/>
                <a:ea typeface="Lab Grotesque"/>
                <a:cs typeface="Lab Grotesque"/>
                <a:sym typeface="Lab Grotesque Bold"/>
              </a:rPr>
              <a:t> </a:t>
            </a:r>
            <a:r>
              <a:rPr lang="fi-FI" sz="5400" b="1" dirty="0" err="1">
                <a:solidFill>
                  <a:srgbClr val="F3D03E"/>
                </a:solidFill>
                <a:latin typeface="Lab Grotesque Medium" pitchFamily="2" charset="0"/>
                <a:ea typeface="Lab Grotesque"/>
                <a:cs typeface="Lab Grotesque"/>
                <a:sym typeface="Lab Grotesque Bold"/>
              </a:rPr>
              <a:t>kiiruskatseid</a:t>
            </a:r>
            <a:r>
              <a:rPr lang="fi-FI" sz="5400" b="1" dirty="0">
                <a:solidFill>
                  <a:srgbClr val="F3D03E"/>
                </a:solidFill>
                <a:latin typeface="Lab Grotesque Medium" pitchFamily="2" charset="0"/>
                <a:ea typeface="Lab Grotesque"/>
                <a:cs typeface="Lab Grotesque"/>
                <a:sym typeface="Lab Grotesque Bold"/>
              </a:rPr>
              <a:t> </a:t>
            </a:r>
            <a:r>
              <a:rPr lang="fi-FI" sz="5400" b="1" dirty="0" err="1">
                <a:solidFill>
                  <a:srgbClr val="F3D03E"/>
                </a:solidFill>
                <a:latin typeface="Lab Grotesque Medium" pitchFamily="2" charset="0"/>
                <a:ea typeface="Lab Grotesque"/>
                <a:cs typeface="Lab Grotesque"/>
                <a:sym typeface="Lab Grotesque Bold"/>
              </a:rPr>
              <a:t>võitnud</a:t>
            </a:r>
            <a:r>
              <a:rPr lang="fi-FI" sz="5400" b="1" dirty="0">
                <a:solidFill>
                  <a:srgbClr val="F3D03E"/>
                </a:solidFill>
                <a:latin typeface="Lab Grotesque Medium" pitchFamily="2" charset="0"/>
                <a:ea typeface="Lab Grotesque"/>
                <a:cs typeface="Lab Grotesque"/>
                <a:sym typeface="Lab Grotesque Bold"/>
              </a:rPr>
              <a:t> </a:t>
            </a:r>
            <a:r>
              <a:rPr lang="fi-FI" sz="5400" b="1" dirty="0" err="1">
                <a:solidFill>
                  <a:srgbClr val="F3D03E"/>
                </a:solidFill>
                <a:latin typeface="Lab Grotesque Medium" pitchFamily="2" charset="0"/>
                <a:ea typeface="Lab Grotesque"/>
                <a:cs typeface="Lab Grotesque"/>
                <a:sym typeface="Lab Grotesque Bold"/>
              </a:rPr>
              <a:t>sõitja</a:t>
            </a:r>
            <a:r>
              <a:rPr lang="fi-FI" sz="5400" b="1" dirty="0">
                <a:solidFill>
                  <a:srgbClr val="F3D03E"/>
                </a:solidFill>
                <a:latin typeface="Lab Grotesque Medium" pitchFamily="2" charset="0"/>
                <a:ea typeface="Lab Grotesque"/>
                <a:cs typeface="Lab Grotesque"/>
                <a:sym typeface="Lab Grotesque Bold"/>
              </a:rPr>
              <a:t> </a:t>
            </a:r>
            <a:r>
              <a:rPr lang="fi-FI" sz="5400" b="1" dirty="0" err="1">
                <a:solidFill>
                  <a:srgbClr val="F3D03E"/>
                </a:solidFill>
                <a:latin typeface="Lab Grotesque Medium" pitchFamily="2" charset="0"/>
                <a:ea typeface="Lab Grotesque"/>
                <a:cs typeface="Lab Grotesque"/>
                <a:sym typeface="Lab Grotesque Bold"/>
              </a:rPr>
              <a:t>ühel</a:t>
            </a:r>
            <a:r>
              <a:rPr lang="fi-FI" sz="5400" b="1" dirty="0">
                <a:solidFill>
                  <a:srgbClr val="F3D03E"/>
                </a:solidFill>
                <a:latin typeface="Lab Grotesque Medium" pitchFamily="2" charset="0"/>
                <a:ea typeface="Lab Grotesque"/>
                <a:cs typeface="Lab Grotesque"/>
                <a:sym typeface="Lab Grotesque Bold"/>
              </a:rPr>
              <a:t> MM</a:t>
            </a:r>
            <a:r>
              <a:rPr lang="et-EE" sz="5400" b="1" dirty="0">
                <a:solidFill>
                  <a:srgbClr val="F3D03E"/>
                </a:solidFill>
                <a:latin typeface="Lab Grotesque Medium" pitchFamily="2" charset="0"/>
                <a:ea typeface="Lab Grotesque"/>
                <a:cs typeface="Lab Grotesque"/>
                <a:sym typeface="Lab Grotesque Bold"/>
              </a:rPr>
              <a:t>-</a:t>
            </a:r>
            <a:r>
              <a:rPr lang="fi-FI" sz="5400" b="1" dirty="0" err="1">
                <a:solidFill>
                  <a:srgbClr val="F3D03E"/>
                </a:solidFill>
                <a:latin typeface="Lab Grotesque Medium" pitchFamily="2" charset="0"/>
                <a:ea typeface="Lab Grotesque"/>
                <a:cs typeface="Lab Grotesque"/>
                <a:sym typeface="Lab Grotesque Bold"/>
              </a:rPr>
              <a:t>etapil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Jordaania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rallil</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võitis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ta</a:t>
            </a:r>
            <a:r>
              <a:rPr lang="fi-FI" sz="5400" dirty="0">
                <a:solidFill>
                  <a:schemeClr val="bg1"/>
                </a:solidFill>
                <a:latin typeface="Lab Grotesque Medium" pitchFamily="2" charset="0"/>
                <a:ea typeface="Lab Grotesque"/>
                <a:cs typeface="Lab Grotesque"/>
                <a:sym typeface="Lab Grotesque Bold"/>
              </a:rPr>
              <a:t> 16 </a:t>
            </a:r>
            <a:r>
              <a:rPr lang="fi-FI" sz="5400" dirty="0" err="1">
                <a:solidFill>
                  <a:schemeClr val="bg1"/>
                </a:solidFill>
                <a:latin typeface="Lab Grotesque Medium" pitchFamily="2" charset="0"/>
                <a:ea typeface="Lab Grotesque"/>
                <a:cs typeface="Lab Grotesque"/>
                <a:sym typeface="Lab Grotesque Bold"/>
              </a:rPr>
              <a:t>kiiruskatset</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Selle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rekordi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võttis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enda</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nimele</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eestlane</a:t>
            </a:r>
            <a:r>
              <a:rPr lang="fi-FI" sz="5400" dirty="0">
                <a:solidFill>
                  <a:schemeClr val="bg1"/>
                </a:solidFill>
                <a:latin typeface="Lab Grotesque Medium" pitchFamily="2" charset="0"/>
                <a:ea typeface="Lab Grotesque"/>
                <a:cs typeface="Lab Grotesque"/>
                <a:sym typeface="Lab Grotesque Bold"/>
              </a:rPr>
              <a:t> </a:t>
            </a:r>
            <a:r>
              <a:rPr lang="fi-FI" sz="5400" b="1" dirty="0">
                <a:solidFill>
                  <a:srgbClr val="F3D03E"/>
                </a:solidFill>
                <a:latin typeface="Lab Grotesque Medium" pitchFamily="2" charset="0"/>
                <a:ea typeface="Lab Grotesque"/>
                <a:cs typeface="Lab Grotesque"/>
                <a:sym typeface="Lab Grotesque Bold"/>
              </a:rPr>
              <a:t>Robert </a:t>
            </a:r>
            <a:r>
              <a:rPr lang="fi-FI" sz="5400" b="1" dirty="0" err="1">
                <a:solidFill>
                  <a:srgbClr val="F3D03E"/>
                </a:solidFill>
                <a:latin typeface="Lab Grotesque Medium" pitchFamily="2" charset="0"/>
                <a:ea typeface="Lab Grotesque"/>
                <a:cs typeface="Lab Grotesque"/>
                <a:sym typeface="Lab Grotesque Bold"/>
              </a:rPr>
              <a:t>Virves</a:t>
            </a:r>
            <a:r>
              <a:rPr lang="fi-FI" sz="5400" b="1" dirty="0">
                <a:solidFill>
                  <a:srgbClr val="F3D03E"/>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aastal</a:t>
            </a:r>
            <a:r>
              <a:rPr lang="fi-FI" sz="5400" dirty="0">
                <a:solidFill>
                  <a:schemeClr val="bg1"/>
                </a:solidFill>
                <a:latin typeface="Lab Grotesque Medium" pitchFamily="2" charset="0"/>
                <a:ea typeface="Lab Grotesque"/>
                <a:cs typeface="Lab Grotesque"/>
                <a:sym typeface="Lab Grotesque Bold"/>
              </a:rPr>
              <a:t> 2022 </a:t>
            </a:r>
            <a:r>
              <a:rPr lang="fi-FI" sz="5400" dirty="0" err="1">
                <a:solidFill>
                  <a:schemeClr val="bg1"/>
                </a:solidFill>
                <a:latin typeface="Lab Grotesque Medium" pitchFamily="2" charset="0"/>
                <a:ea typeface="Lab Grotesque"/>
                <a:cs typeface="Lab Grotesque"/>
                <a:sym typeface="Lab Grotesque Bold"/>
              </a:rPr>
              <a:t>kui</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võitis</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Rally</a:t>
            </a:r>
            <a:r>
              <a:rPr lang="fi-FI" sz="5400" dirty="0">
                <a:solidFill>
                  <a:schemeClr val="bg1"/>
                </a:solidFill>
                <a:latin typeface="Lab Grotesque Medium" pitchFamily="2" charset="0"/>
                <a:ea typeface="Lab Grotesque"/>
                <a:cs typeface="Lab Grotesque"/>
                <a:sym typeface="Lab Grotesque Bold"/>
              </a:rPr>
              <a:t> </a:t>
            </a:r>
            <a:r>
              <a:rPr lang="fi-FI" sz="5400" dirty="0" err="1">
                <a:solidFill>
                  <a:schemeClr val="bg1"/>
                </a:solidFill>
                <a:latin typeface="Lab Grotesque Medium" pitchFamily="2" charset="0"/>
                <a:ea typeface="Lab Grotesque"/>
                <a:cs typeface="Lab Grotesque"/>
                <a:sym typeface="Lab Grotesque Bold"/>
              </a:rPr>
              <a:t>Estonial</a:t>
            </a:r>
            <a:r>
              <a:rPr lang="fi-FI" sz="5400" dirty="0">
                <a:solidFill>
                  <a:schemeClr val="bg1"/>
                </a:solidFill>
                <a:latin typeface="Lab Grotesque Medium" pitchFamily="2" charset="0"/>
                <a:ea typeface="Lab Grotesque"/>
                <a:cs typeface="Lab Grotesque"/>
                <a:sym typeface="Lab Grotesque Bold"/>
              </a:rPr>
              <a:t> Junior WRC </a:t>
            </a:r>
            <a:r>
              <a:rPr lang="fi-FI" sz="5400" dirty="0" err="1">
                <a:solidFill>
                  <a:schemeClr val="bg1"/>
                </a:solidFill>
                <a:latin typeface="Lab Grotesque Medium" pitchFamily="2" charset="0"/>
                <a:ea typeface="Lab Grotesque"/>
                <a:cs typeface="Lab Grotesque"/>
                <a:sym typeface="Lab Grotesque Bold"/>
              </a:rPr>
              <a:t>klassis</a:t>
            </a:r>
            <a:r>
              <a:rPr lang="fi-FI" sz="5400" dirty="0">
                <a:solidFill>
                  <a:schemeClr val="bg1"/>
                </a:solidFill>
                <a:latin typeface="Lab Grotesque Medium" pitchFamily="2" charset="0"/>
                <a:ea typeface="Lab Grotesque"/>
                <a:cs typeface="Lab Grotesque"/>
                <a:sym typeface="Lab Grotesque Bold"/>
              </a:rPr>
              <a:t> 17 </a:t>
            </a:r>
            <a:r>
              <a:rPr lang="fi-FI" sz="5400" dirty="0" err="1">
                <a:solidFill>
                  <a:schemeClr val="bg1"/>
                </a:solidFill>
                <a:latin typeface="Lab Grotesque Medium" pitchFamily="2" charset="0"/>
                <a:ea typeface="Lab Grotesque"/>
                <a:cs typeface="Lab Grotesque"/>
                <a:sym typeface="Lab Grotesque Bold"/>
              </a:rPr>
              <a:t>kiiruskatset</a:t>
            </a:r>
            <a:r>
              <a:rPr lang="fi-FI" sz="5400" dirty="0">
                <a:solidFill>
                  <a:schemeClr val="bg1"/>
                </a:solidFill>
                <a:latin typeface="Lab Grotesque Medium" pitchFamily="2" charset="0"/>
                <a:ea typeface="Lab Grotesque"/>
                <a:cs typeface="Lab Grotesque"/>
                <a:sym typeface="Lab Grotesque Bold"/>
              </a:rPr>
              <a:t>.</a:t>
            </a:r>
            <a:endParaRPr lang="en-US" sz="5400"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5F66AC1B-B0A6-CB58-7230-874C5FC835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8C18B587-3D1D-0049-866B-3527E93569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469697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5725E6C4-3D4C-00A8-60E8-42563F48CAB0}"/>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829AF695-21BA-34BC-D2C5-3EF35B90A6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7800" y="4229100"/>
            <a:ext cx="6638392" cy="2365402"/>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E3C4E507-CF4E-60DA-27FF-42033F4E4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200" y="4076700"/>
            <a:ext cx="7620000" cy="2760561"/>
          </a:xfrm>
          <a:prstGeom prst="rect">
            <a:avLst/>
          </a:prstGeom>
        </p:spPr>
      </p:pic>
    </p:spTree>
    <p:extLst>
      <p:ext uri="{BB962C8B-B14F-4D97-AF65-F5344CB8AC3E}">
        <p14:creationId xmlns:p14="http://schemas.microsoft.com/office/powerpoint/2010/main" val="2324335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743CBCE3-023C-120C-6AA2-D73A1C48D3A0}"/>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733A978C-886D-A80B-C8DD-8D39FEA9290F}"/>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Vastus nr 2</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1487A7E8-7299-185F-E150-5928F4B154D6}"/>
              </a:ext>
            </a:extLst>
          </p:cNvPr>
          <p:cNvSpPr txBox="1"/>
          <p:nvPr/>
        </p:nvSpPr>
        <p:spPr>
          <a:xfrm>
            <a:off x="1143000" y="3751895"/>
            <a:ext cx="16383000" cy="758669"/>
          </a:xfrm>
          <a:prstGeom prst="rect">
            <a:avLst/>
          </a:prstGeom>
        </p:spPr>
        <p:txBody>
          <a:bodyPr wrap="square" lIns="0" tIns="0" rIns="0" bIns="0" rtlCol="0" anchor="ctr">
            <a:spAutoFit/>
          </a:bodyPr>
          <a:lstStyle/>
          <a:p>
            <a:pPr algn="ctr">
              <a:lnSpc>
                <a:spcPts val="5613"/>
              </a:lnSpc>
            </a:pPr>
            <a:r>
              <a:rPr lang="et-EE" sz="6000" dirty="0">
                <a:solidFill>
                  <a:schemeClr val="bg1"/>
                </a:solidFill>
                <a:latin typeface="Lab Grotesque Medium" pitchFamily="2" charset="0"/>
                <a:ea typeface="Lab Grotesque"/>
                <a:cs typeface="Lab Grotesque"/>
                <a:sym typeface="Lab Grotesque Bold"/>
              </a:rPr>
              <a:t>S</a:t>
            </a:r>
            <a:r>
              <a:rPr lang="fi-FI" sz="6000" dirty="0" err="1">
                <a:solidFill>
                  <a:schemeClr val="bg1"/>
                </a:solidFill>
                <a:latin typeface="Lab Grotesque Medium" pitchFamily="2" charset="0"/>
                <a:ea typeface="Lab Grotesque"/>
                <a:cs typeface="Lab Grotesque"/>
                <a:sym typeface="Lab Grotesque Bold"/>
              </a:rPr>
              <a:t>oome</a:t>
            </a:r>
            <a:r>
              <a:rPr lang="fi-FI" sz="6000" dirty="0">
                <a:solidFill>
                  <a:schemeClr val="bg1"/>
                </a:solidFill>
                <a:latin typeface="Lab Grotesque Medium" pitchFamily="2" charset="0"/>
                <a:ea typeface="Lab Grotesque"/>
                <a:cs typeface="Lab Grotesque"/>
                <a:sym typeface="Lab Grotesque Bold"/>
              </a:rPr>
              <a:t> </a:t>
            </a:r>
            <a:r>
              <a:rPr lang="fi-FI" sz="6000" dirty="0" err="1">
                <a:solidFill>
                  <a:schemeClr val="bg1"/>
                </a:solidFill>
                <a:latin typeface="Lab Grotesque Medium" pitchFamily="2" charset="0"/>
                <a:ea typeface="Lab Grotesque"/>
                <a:cs typeface="Lab Grotesque"/>
                <a:sym typeface="Lab Grotesque Bold"/>
              </a:rPr>
              <a:t>president</a:t>
            </a:r>
            <a:r>
              <a:rPr lang="fi-FI" sz="6000" dirty="0">
                <a:solidFill>
                  <a:schemeClr val="bg1"/>
                </a:solidFill>
                <a:latin typeface="Lab Grotesque Medium" pitchFamily="2" charset="0"/>
                <a:ea typeface="Lab Grotesque"/>
                <a:cs typeface="Lab Grotesque"/>
                <a:sym typeface="Lab Grotesque Bold"/>
              </a:rPr>
              <a:t> </a:t>
            </a:r>
            <a:r>
              <a:rPr lang="fi-FI" sz="6000" b="1" dirty="0">
                <a:solidFill>
                  <a:srgbClr val="F3D03E"/>
                </a:solidFill>
                <a:latin typeface="Lab Grotesque Medium" pitchFamily="2" charset="0"/>
                <a:ea typeface="Lab Grotesque"/>
                <a:cs typeface="Lab Grotesque"/>
                <a:sym typeface="Lab Grotesque Bold"/>
              </a:rPr>
              <a:t>Alexander Stubb</a:t>
            </a:r>
            <a:r>
              <a:rPr lang="et-EE" sz="6000" b="1" dirty="0">
                <a:solidFill>
                  <a:srgbClr val="F3D03E"/>
                </a:solidFill>
                <a:latin typeface="Lab Grotesque Medium" pitchFamily="2" charset="0"/>
                <a:ea typeface="Lab Grotesque"/>
                <a:cs typeface="Lab Grotesque"/>
                <a:sym typeface="Lab Grotesque Bold"/>
              </a:rPr>
              <a:t>.</a:t>
            </a:r>
            <a:endParaRPr lang="en-US" sz="6000" b="1" dirty="0">
              <a:solidFill>
                <a:srgbClr val="F3D03E"/>
              </a:solidFill>
              <a:latin typeface="Lab Grotesque Thin" pitchFamily="2" charset="0"/>
              <a:ea typeface="Lab Grotesque"/>
              <a:cs typeface="Lab Grotesque"/>
              <a:sym typeface="Lab Grotesque"/>
            </a:endParaRPr>
          </a:p>
        </p:txBody>
      </p:sp>
      <p:pic>
        <p:nvPicPr>
          <p:cNvPr id="4" name="Picture 3" descr="President of Finland is a triathlon fan ...">
            <a:extLst>
              <a:ext uri="{FF2B5EF4-FFF2-40B4-BE49-F238E27FC236}">
                <a16:creationId xmlns:a16="http://schemas.microsoft.com/office/drawing/2014/main" id="{08C48CA7-3070-A4A6-7824-68B3134C91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1679" y="5676900"/>
            <a:ext cx="8232321" cy="4610100"/>
          </a:xfrm>
          <a:prstGeom prst="rect">
            <a:avLst/>
          </a:prstGeom>
          <a:noFill/>
          <a:ln>
            <a:noFill/>
          </a:ln>
          <a:effectLst>
            <a:softEdge rad="63500"/>
          </a:effectLst>
        </p:spPr>
      </p:pic>
      <p:pic>
        <p:nvPicPr>
          <p:cNvPr id="5" name="Graphic 4">
            <a:extLst>
              <a:ext uri="{FF2B5EF4-FFF2-40B4-BE49-F238E27FC236}">
                <a16:creationId xmlns:a16="http://schemas.microsoft.com/office/drawing/2014/main" id="{49E72326-0CBE-775C-1616-922252BFC0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92000" y="581699"/>
            <a:ext cx="2286000" cy="814551"/>
          </a:xfrm>
          <a:prstGeom prst="rect">
            <a:avLst/>
          </a:prstGeom>
        </p:spPr>
      </p:pic>
      <p:pic>
        <p:nvPicPr>
          <p:cNvPr id="6" name="Picture 5" descr="A white text on a black background&#10;&#10;AI-generated content may be incorrect.">
            <a:extLst>
              <a:ext uri="{FF2B5EF4-FFF2-40B4-BE49-F238E27FC236}">
                <a16:creationId xmlns:a16="http://schemas.microsoft.com/office/drawing/2014/main" id="{557EBDED-BABA-B217-A904-E7452B07A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637234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97F9229C-57DC-4494-1FF9-669CEC80EBE9}"/>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3DB5E706-CED5-52A8-8F71-E498A120E5B7}"/>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Küsimus nr 3</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3894D35D-7506-87C7-9F03-0396475EA39D}"/>
              </a:ext>
            </a:extLst>
          </p:cNvPr>
          <p:cNvSpPr txBox="1"/>
          <p:nvPr/>
        </p:nvSpPr>
        <p:spPr>
          <a:xfrm>
            <a:off x="1143000" y="3707209"/>
            <a:ext cx="16383000" cy="4329390"/>
          </a:xfrm>
          <a:prstGeom prst="rect">
            <a:avLst/>
          </a:prstGeom>
        </p:spPr>
        <p:txBody>
          <a:bodyPr wrap="square" lIns="0" tIns="0" rIns="0" bIns="0" rtlCol="0" anchor="ctr">
            <a:spAutoFit/>
          </a:bodyPr>
          <a:lstStyle/>
          <a:p>
            <a:pPr>
              <a:lnSpc>
                <a:spcPts val="5613"/>
              </a:lnSpc>
            </a:pPr>
            <a:r>
              <a:rPr lang="et-EE" sz="6000" dirty="0">
                <a:solidFill>
                  <a:schemeClr val="bg1"/>
                </a:solidFill>
                <a:latin typeface="Lab Grotesque Medium" pitchFamily="2" charset="0"/>
                <a:ea typeface="Lab Grotesque"/>
                <a:cs typeface="Lab Grotesque"/>
                <a:sym typeface="Lab Grotesque Bold"/>
              </a:rPr>
              <a:t>Esimestel kaasaegsetel olümpiamängudel 1896 Ateenas võistlesid ujujad meres. Aga millistel veel sellel sajandil toimunud olümpiamängudel, kus püstitati 8 maailmarekordit ja 25 olümpiarekordit, võistlesid ujujad lageda taeva all?</a:t>
            </a:r>
            <a:endParaRPr lang="en-US" sz="6000" dirty="0">
              <a:solidFill>
                <a:schemeClr val="bg1"/>
              </a:solidFill>
              <a:latin typeface="Lab Grotesque Thin" pitchFamily="2" charset="0"/>
              <a:ea typeface="Lab Grotesque"/>
              <a:cs typeface="Lab Grotesque"/>
              <a:sym typeface="Lab Grotesque"/>
            </a:endParaRPr>
          </a:p>
        </p:txBody>
      </p:sp>
      <p:pic>
        <p:nvPicPr>
          <p:cNvPr id="4" name="Graphic 3">
            <a:extLst>
              <a:ext uri="{FF2B5EF4-FFF2-40B4-BE49-F238E27FC236}">
                <a16:creationId xmlns:a16="http://schemas.microsoft.com/office/drawing/2014/main" id="{79FCF40D-5E67-FDE1-0564-F2EB2221D8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F799AD7A-E184-20FC-08B2-108AAB7641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248649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F73A8EB2-CE84-A93D-2575-F21A6ACBFFDF}"/>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E70C328C-342F-897A-A1BD-8BA007AF1E7E}"/>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Vastus nr 3</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0793276D-5D35-AFB7-5AEE-444C967E4CBB}"/>
              </a:ext>
            </a:extLst>
          </p:cNvPr>
          <p:cNvSpPr txBox="1"/>
          <p:nvPr/>
        </p:nvSpPr>
        <p:spPr>
          <a:xfrm>
            <a:off x="1143000" y="3509958"/>
            <a:ext cx="16383000" cy="805349"/>
          </a:xfrm>
          <a:prstGeom prst="rect">
            <a:avLst/>
          </a:prstGeom>
        </p:spPr>
        <p:txBody>
          <a:bodyPr wrap="square" lIns="0" tIns="0" rIns="0" bIns="0" rtlCol="0" anchor="ctr">
            <a:spAutoFit/>
          </a:bodyPr>
          <a:lstStyle/>
          <a:p>
            <a:pPr algn="ctr">
              <a:lnSpc>
                <a:spcPts val="5613"/>
              </a:lnSpc>
            </a:pPr>
            <a:r>
              <a:rPr lang="et-EE" sz="8000" b="1" dirty="0">
                <a:solidFill>
                  <a:srgbClr val="F3D03E"/>
                </a:solidFill>
                <a:latin typeface="Lab Grotesque Medium" pitchFamily="2" charset="0"/>
                <a:ea typeface="Lab Grotesque"/>
                <a:cs typeface="Lab Grotesque"/>
                <a:sym typeface="Lab Grotesque Bold"/>
              </a:rPr>
              <a:t>Ateena 2004.</a:t>
            </a:r>
            <a:endParaRPr lang="en-US" sz="8000" dirty="0">
              <a:solidFill>
                <a:srgbClr val="F3D03E"/>
              </a:solidFill>
              <a:latin typeface="Lab Grotesque Thin" pitchFamily="2" charset="0"/>
              <a:ea typeface="Lab Grotesque"/>
              <a:cs typeface="Lab Grotesque"/>
              <a:sym typeface="Lab Grotesque"/>
            </a:endParaRPr>
          </a:p>
        </p:txBody>
      </p:sp>
      <p:pic>
        <p:nvPicPr>
          <p:cNvPr id="4" name="Picture 3" descr="undefined">
            <a:extLst>
              <a:ext uri="{FF2B5EF4-FFF2-40B4-BE49-F238E27FC236}">
                <a16:creationId xmlns:a16="http://schemas.microsoft.com/office/drawing/2014/main" id="{9069C6DB-42F1-FF15-231E-79F2550EA4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4801005"/>
            <a:ext cx="7315200" cy="5485995"/>
          </a:xfrm>
          <a:prstGeom prst="rect">
            <a:avLst/>
          </a:prstGeom>
          <a:noFill/>
          <a:ln>
            <a:noFill/>
          </a:ln>
          <a:effectLst>
            <a:softEdge rad="63500"/>
          </a:effectLst>
        </p:spPr>
      </p:pic>
      <p:pic>
        <p:nvPicPr>
          <p:cNvPr id="5" name="Graphic 4">
            <a:extLst>
              <a:ext uri="{FF2B5EF4-FFF2-40B4-BE49-F238E27FC236}">
                <a16:creationId xmlns:a16="http://schemas.microsoft.com/office/drawing/2014/main" id="{11807387-D8C2-54B9-D85B-EA748A5D0D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92000" y="581699"/>
            <a:ext cx="2286000" cy="814551"/>
          </a:xfrm>
          <a:prstGeom prst="rect">
            <a:avLst/>
          </a:prstGeom>
        </p:spPr>
      </p:pic>
      <p:pic>
        <p:nvPicPr>
          <p:cNvPr id="6" name="Picture 5" descr="A white text on a black background&#10;&#10;AI-generated content may be incorrect.">
            <a:extLst>
              <a:ext uri="{FF2B5EF4-FFF2-40B4-BE49-F238E27FC236}">
                <a16:creationId xmlns:a16="http://schemas.microsoft.com/office/drawing/2014/main" id="{D91BA613-2601-091D-CCF6-81640A0E30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300206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DCF6A395-9786-F96D-BE81-3BA1E5C66829}"/>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38E50E47-E14B-BD50-0E5F-8C2E70EAAC72}"/>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Küsimus nr 4</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035E5B8B-1809-9335-0E62-2ADE989B5E63}"/>
              </a:ext>
            </a:extLst>
          </p:cNvPr>
          <p:cNvSpPr txBox="1"/>
          <p:nvPr/>
        </p:nvSpPr>
        <p:spPr>
          <a:xfrm>
            <a:off x="1143000" y="4066282"/>
            <a:ext cx="16383000" cy="3611245"/>
          </a:xfrm>
          <a:prstGeom prst="rect">
            <a:avLst/>
          </a:prstGeom>
        </p:spPr>
        <p:txBody>
          <a:bodyPr wrap="square" lIns="0" tIns="0" rIns="0" bIns="0" rtlCol="0" anchor="ctr">
            <a:spAutoFit/>
          </a:bodyPr>
          <a:lstStyle/>
          <a:p>
            <a:pPr>
              <a:lnSpc>
                <a:spcPts val="5613"/>
              </a:lnSpc>
            </a:pPr>
            <a:r>
              <a:rPr lang="et-EE" sz="6000" dirty="0">
                <a:solidFill>
                  <a:schemeClr val="bg1"/>
                </a:solidFill>
                <a:latin typeface="Lab Grotesque Medium" pitchFamily="2" charset="0"/>
                <a:ea typeface="Lab Grotesque"/>
                <a:cs typeface="Lab Grotesque"/>
                <a:sym typeface="Lab Grotesque Bold"/>
              </a:rPr>
              <a:t>Soome olümpiakoondisega on käinud alatest aastast 1960 kaasas nii tali- kui suveolümpial üks ametnik, kuid see traditsioon katkeb nüüd Milano-</a:t>
            </a:r>
            <a:r>
              <a:rPr lang="et-EE" sz="6000" dirty="0" err="1">
                <a:solidFill>
                  <a:schemeClr val="bg1"/>
                </a:solidFill>
                <a:latin typeface="Lab Grotesque Medium" pitchFamily="2" charset="0"/>
                <a:ea typeface="Lab Grotesque"/>
                <a:cs typeface="Lab Grotesque"/>
                <a:sym typeface="Lab Grotesque Bold"/>
              </a:rPr>
              <a:t>Cortina</a:t>
            </a:r>
            <a:r>
              <a:rPr lang="et-EE" sz="6000" dirty="0">
                <a:solidFill>
                  <a:schemeClr val="bg1"/>
                </a:solidFill>
                <a:latin typeface="Lab Grotesque Medium" pitchFamily="2" charset="0"/>
                <a:ea typeface="Lab Grotesque"/>
                <a:cs typeface="Lab Grotesque"/>
                <a:sym typeface="Lab Grotesque Bold"/>
              </a:rPr>
              <a:t> mängudel. Ilma kelleta läheb Soome koondis nendele mängudele vastu?</a:t>
            </a:r>
            <a:endParaRPr lang="en-US" sz="6000" dirty="0">
              <a:solidFill>
                <a:schemeClr val="bg1"/>
              </a:solidFill>
              <a:latin typeface="Lab Grotesque Thin" pitchFamily="2" charset="0"/>
              <a:ea typeface="Lab Grotesque"/>
              <a:cs typeface="Lab Grotesque"/>
              <a:sym typeface="Lab Grotesque"/>
            </a:endParaRPr>
          </a:p>
        </p:txBody>
      </p:sp>
      <p:pic>
        <p:nvPicPr>
          <p:cNvPr id="6" name="Graphic 5">
            <a:extLst>
              <a:ext uri="{FF2B5EF4-FFF2-40B4-BE49-F238E27FC236}">
                <a16:creationId xmlns:a16="http://schemas.microsoft.com/office/drawing/2014/main" id="{02E246E6-4DEA-DBDF-FF09-6A43B58D6B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0" y="581699"/>
            <a:ext cx="2286000" cy="814551"/>
          </a:xfrm>
          <a:prstGeom prst="rect">
            <a:avLst/>
          </a:prstGeom>
        </p:spPr>
      </p:pic>
      <p:pic>
        <p:nvPicPr>
          <p:cNvPr id="7" name="Picture 6" descr="A white text on a black background&#10;&#10;AI-generated content may be incorrect.">
            <a:extLst>
              <a:ext uri="{FF2B5EF4-FFF2-40B4-BE49-F238E27FC236}">
                <a16:creationId xmlns:a16="http://schemas.microsoft.com/office/drawing/2014/main" id="{01C0C73F-656F-E3BD-4C67-23758DA752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647224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2CE"/>
        </a:solidFill>
        <a:effectLst/>
      </p:bgPr>
    </p:bg>
    <p:spTree>
      <p:nvGrpSpPr>
        <p:cNvPr id="1" name="">
          <a:extLst>
            <a:ext uri="{FF2B5EF4-FFF2-40B4-BE49-F238E27FC236}">
              <a16:creationId xmlns:a16="http://schemas.microsoft.com/office/drawing/2014/main" id="{BF3AA1C1-E538-6324-C844-514BC947B297}"/>
            </a:ext>
          </a:extLst>
        </p:cNvPr>
        <p:cNvGrpSpPr/>
        <p:nvPr/>
      </p:nvGrpSpPr>
      <p:grpSpPr>
        <a:xfrm>
          <a:off x="0" y="0"/>
          <a:ext cx="0" cy="0"/>
          <a:chOff x="0" y="0"/>
          <a:chExt cx="0" cy="0"/>
        </a:xfrm>
      </p:grpSpPr>
      <p:sp>
        <p:nvSpPr>
          <p:cNvPr id="2" name="TextBox 28">
            <a:extLst>
              <a:ext uri="{FF2B5EF4-FFF2-40B4-BE49-F238E27FC236}">
                <a16:creationId xmlns:a16="http://schemas.microsoft.com/office/drawing/2014/main" id="{6CF5E54B-C459-48F4-32E5-3EB20386785A}"/>
              </a:ext>
            </a:extLst>
          </p:cNvPr>
          <p:cNvSpPr txBox="1"/>
          <p:nvPr/>
        </p:nvSpPr>
        <p:spPr>
          <a:xfrm>
            <a:off x="1143000" y="772612"/>
            <a:ext cx="11811000" cy="738664"/>
          </a:xfrm>
          <a:prstGeom prst="rect">
            <a:avLst/>
          </a:prstGeom>
        </p:spPr>
        <p:txBody>
          <a:bodyPr wrap="square" lIns="0" tIns="0" rIns="0" bIns="0" rtlCol="0" anchor="t">
            <a:spAutoFit/>
          </a:bodyPr>
          <a:lstStyle/>
          <a:p>
            <a:pPr>
              <a:lnSpc>
                <a:spcPts val="5613"/>
              </a:lnSpc>
            </a:pPr>
            <a:r>
              <a:rPr lang="et-EE" sz="6000" b="1" dirty="0">
                <a:solidFill>
                  <a:schemeClr val="bg1"/>
                </a:solidFill>
                <a:latin typeface="Lab Grotesque Medium" pitchFamily="2" charset="0"/>
                <a:ea typeface="Lab Grotesque"/>
                <a:cs typeface="Lab Grotesque"/>
                <a:sym typeface="Lab Grotesque Bold"/>
              </a:rPr>
              <a:t>Vastus nr 4</a:t>
            </a:r>
            <a:endParaRPr lang="en-US" sz="6000" b="1" dirty="0">
              <a:solidFill>
                <a:schemeClr val="bg1"/>
              </a:solidFill>
              <a:latin typeface="Lab Grotesque Thin" pitchFamily="2" charset="0"/>
              <a:ea typeface="Lab Grotesque"/>
              <a:cs typeface="Lab Grotesque"/>
              <a:sym typeface="Lab Grotesque"/>
            </a:endParaRPr>
          </a:p>
        </p:txBody>
      </p:sp>
      <p:sp>
        <p:nvSpPr>
          <p:cNvPr id="14" name="TextBox 28">
            <a:extLst>
              <a:ext uri="{FF2B5EF4-FFF2-40B4-BE49-F238E27FC236}">
                <a16:creationId xmlns:a16="http://schemas.microsoft.com/office/drawing/2014/main" id="{25612B2A-B662-B796-68D9-39D17D2529D1}"/>
              </a:ext>
            </a:extLst>
          </p:cNvPr>
          <p:cNvSpPr txBox="1"/>
          <p:nvPr/>
        </p:nvSpPr>
        <p:spPr>
          <a:xfrm>
            <a:off x="1524000" y="2287712"/>
            <a:ext cx="13716000" cy="4308872"/>
          </a:xfrm>
          <a:prstGeom prst="rect">
            <a:avLst/>
          </a:prstGeom>
        </p:spPr>
        <p:txBody>
          <a:bodyPr wrap="square" lIns="0" tIns="0" rIns="0" bIns="0" rtlCol="0" anchor="ctr">
            <a:spAutoFit/>
          </a:bodyPr>
          <a:lstStyle/>
          <a:p>
            <a:pPr>
              <a:lnSpc>
                <a:spcPts val="5613"/>
              </a:lnSpc>
            </a:pPr>
            <a:r>
              <a:rPr lang="et-EE" sz="4800" dirty="0">
                <a:solidFill>
                  <a:schemeClr val="bg1"/>
                </a:solidFill>
                <a:latin typeface="Lab Grotesque Medium" pitchFamily="2" charset="0"/>
                <a:ea typeface="Lab Grotesque"/>
                <a:cs typeface="Lab Grotesque"/>
                <a:sym typeface="Lab Grotesque Bold"/>
              </a:rPr>
              <a:t>Soome olümpiakoondises on alates aastast 1960 käinud kaasas </a:t>
            </a:r>
            <a:r>
              <a:rPr lang="et-EE" sz="4800" b="1" dirty="0">
                <a:solidFill>
                  <a:srgbClr val="F3D03E"/>
                </a:solidFill>
                <a:latin typeface="Lab Grotesque Medium" pitchFamily="2" charset="0"/>
                <a:ea typeface="Lab Grotesque"/>
                <a:cs typeface="Lab Grotesque"/>
                <a:sym typeface="Lab Grotesque Bold"/>
              </a:rPr>
              <a:t>kirikuõpetaja ehk kisapappi</a:t>
            </a:r>
            <a:r>
              <a:rPr lang="et-EE" sz="4800" dirty="0">
                <a:solidFill>
                  <a:schemeClr val="bg1"/>
                </a:solidFill>
                <a:latin typeface="Lab Grotesque Medium" pitchFamily="2" charset="0"/>
                <a:ea typeface="Lab Grotesque"/>
                <a:cs typeface="Lab Grotesque"/>
                <a:sym typeface="Lab Grotesque Bold"/>
              </a:rPr>
              <a:t>. Seda traditsiooni alustas aastal 1960 Martti </a:t>
            </a:r>
            <a:r>
              <a:rPr lang="et-EE" sz="4800" dirty="0" err="1">
                <a:solidFill>
                  <a:schemeClr val="bg1"/>
                </a:solidFill>
                <a:latin typeface="Lab Grotesque Medium" pitchFamily="2" charset="0"/>
                <a:ea typeface="Lab Grotesque"/>
                <a:cs typeface="Lab Grotesque"/>
                <a:sym typeface="Lab Grotesque Bold"/>
              </a:rPr>
              <a:t>Alaja</a:t>
            </a:r>
            <a:r>
              <a:rPr lang="et-EE" sz="4800" dirty="0">
                <a:solidFill>
                  <a:schemeClr val="bg1"/>
                </a:solidFill>
                <a:latin typeface="Lab Grotesque Medium" pitchFamily="2" charset="0"/>
                <a:ea typeface="Lab Grotesque"/>
                <a:cs typeface="Lab Grotesque"/>
                <a:sym typeface="Lab Grotesque Bold"/>
              </a:rPr>
              <a:t>, viimaseks kisapappiks jäi Leena </a:t>
            </a:r>
            <a:r>
              <a:rPr lang="et-EE" sz="4800" dirty="0" err="1">
                <a:solidFill>
                  <a:schemeClr val="bg1"/>
                </a:solidFill>
                <a:latin typeface="Lab Grotesque Medium" pitchFamily="2" charset="0"/>
                <a:ea typeface="Lab Grotesque"/>
                <a:cs typeface="Lab Grotesque"/>
                <a:sym typeface="Lab Grotesque Bold"/>
              </a:rPr>
              <a:t>Huovinen</a:t>
            </a:r>
            <a:r>
              <a:rPr lang="et-EE" sz="4800" dirty="0">
                <a:solidFill>
                  <a:schemeClr val="bg1"/>
                </a:solidFill>
                <a:latin typeface="Lab Grotesque Medium" pitchFamily="2" charset="0"/>
                <a:ea typeface="Lab Grotesque"/>
                <a:cs typeface="Lab Grotesque"/>
                <a:sym typeface="Lab Grotesque Bold"/>
              </a:rPr>
              <a:t>, kes oli ametis alates aastast 2004 ja kuni Pariisi mängudeni.</a:t>
            </a:r>
            <a:endParaRPr lang="en-US" sz="4800" dirty="0">
              <a:solidFill>
                <a:schemeClr val="bg1"/>
              </a:solidFill>
              <a:latin typeface="Lab Grotesque Thin" pitchFamily="2" charset="0"/>
              <a:ea typeface="Lab Grotesque"/>
              <a:cs typeface="Lab Grotesque"/>
              <a:sym typeface="Lab Grotesque"/>
            </a:endParaRPr>
          </a:p>
        </p:txBody>
      </p:sp>
      <p:pic>
        <p:nvPicPr>
          <p:cNvPr id="4" name="Picture 3">
            <a:extLst>
              <a:ext uri="{FF2B5EF4-FFF2-40B4-BE49-F238E27FC236}">
                <a16:creationId xmlns:a16="http://schemas.microsoft.com/office/drawing/2014/main" id="{6A2BA35A-B28A-FD04-8ECF-17D48EF403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6307380"/>
            <a:ext cx="7086600" cy="3979620"/>
          </a:xfrm>
          <a:prstGeom prst="rect">
            <a:avLst/>
          </a:prstGeom>
          <a:noFill/>
          <a:effectLst>
            <a:softEdge rad="63500"/>
          </a:effectLst>
        </p:spPr>
      </p:pic>
      <p:pic>
        <p:nvPicPr>
          <p:cNvPr id="5" name="Graphic 4">
            <a:extLst>
              <a:ext uri="{FF2B5EF4-FFF2-40B4-BE49-F238E27FC236}">
                <a16:creationId xmlns:a16="http://schemas.microsoft.com/office/drawing/2014/main" id="{2AE3A557-7EE0-DF0D-3434-CE162A66B6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92000" y="581699"/>
            <a:ext cx="2286000" cy="814551"/>
          </a:xfrm>
          <a:prstGeom prst="rect">
            <a:avLst/>
          </a:prstGeom>
        </p:spPr>
      </p:pic>
      <p:pic>
        <p:nvPicPr>
          <p:cNvPr id="6" name="Picture 5" descr="A white text on a black background&#10;&#10;AI-generated content may be incorrect.">
            <a:extLst>
              <a:ext uri="{FF2B5EF4-FFF2-40B4-BE49-F238E27FC236}">
                <a16:creationId xmlns:a16="http://schemas.microsoft.com/office/drawing/2014/main" id="{45DF93A3-D902-1AC5-293B-11177FC48B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44700" y="492074"/>
            <a:ext cx="2743200" cy="993802"/>
          </a:xfrm>
          <a:prstGeom prst="rect">
            <a:avLst/>
          </a:prstGeom>
        </p:spPr>
      </p:pic>
    </p:spTree>
    <p:extLst>
      <p:ext uri="{BB962C8B-B14F-4D97-AF65-F5344CB8AC3E}">
        <p14:creationId xmlns:p14="http://schemas.microsoft.com/office/powerpoint/2010/main" val="2985025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7293</TotalTime>
  <Words>1270</Words>
  <Application>Microsoft Office PowerPoint</Application>
  <PresentationFormat>Custom</PresentationFormat>
  <Paragraphs>89</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Lab Grotesque Medium</vt:lpstr>
      <vt:lpstr>Lab Grotesque Thin</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Orienteerumine ühistranspordi ja jalgrattaga Oodatud igas vanuses inimesed. Loosi läheb neli jalgratast!</dc:title>
  <dc:creator>Siim Kaasik</dc:creator>
  <cp:lastModifiedBy>Siim Kaasik</cp:lastModifiedBy>
  <cp:revision>62</cp:revision>
  <dcterms:created xsi:type="dcterms:W3CDTF">2006-08-16T00:00:00Z</dcterms:created>
  <dcterms:modified xsi:type="dcterms:W3CDTF">2025-11-25T13:46:14Z</dcterms:modified>
  <dc:identifier>DAGQoQ8DfCE</dc:identifier>
</cp:coreProperties>
</file>