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358" r:id="rId2"/>
    <p:sldId id="340" r:id="rId3"/>
    <p:sldId id="341" r:id="rId4"/>
    <p:sldId id="348" r:id="rId5"/>
    <p:sldId id="349" r:id="rId6"/>
    <p:sldId id="332" r:id="rId7"/>
    <p:sldId id="333" r:id="rId8"/>
    <p:sldId id="315" r:id="rId9"/>
    <p:sldId id="317" r:id="rId10"/>
    <p:sldId id="309" r:id="rId11"/>
    <p:sldId id="316" r:id="rId12"/>
    <p:sldId id="338" r:id="rId13"/>
    <p:sldId id="339" r:id="rId14"/>
    <p:sldId id="344" r:id="rId15"/>
    <p:sldId id="345" r:id="rId16"/>
    <p:sldId id="320" r:id="rId17"/>
    <p:sldId id="321" r:id="rId18"/>
    <p:sldId id="334" r:id="rId19"/>
    <p:sldId id="335" r:id="rId20"/>
    <p:sldId id="357" r:id="rId21"/>
    <p:sldId id="356" r:id="rId22"/>
    <p:sldId id="354" r:id="rId23"/>
    <p:sldId id="355" r:id="rId24"/>
    <p:sldId id="342" r:id="rId25"/>
    <p:sldId id="343" r:id="rId26"/>
    <p:sldId id="324" r:id="rId27"/>
    <p:sldId id="325" r:id="rId28"/>
    <p:sldId id="350" r:id="rId29"/>
    <p:sldId id="351" r:id="rId30"/>
    <p:sldId id="352" r:id="rId31"/>
    <p:sldId id="353" r:id="rId32"/>
    <p:sldId id="330" r:id="rId33"/>
    <p:sldId id="331" r:id="rId34"/>
    <p:sldId id="319" r:id="rId35"/>
    <p:sldId id="318" r:id="rId36"/>
    <p:sldId id="326" r:id="rId37"/>
    <p:sldId id="364" r:id="rId38"/>
    <p:sldId id="327" r:id="rId39"/>
    <p:sldId id="329" r:id="rId40"/>
    <p:sldId id="322" r:id="rId41"/>
    <p:sldId id="323" r:id="rId42"/>
    <p:sldId id="359" r:id="rId43"/>
    <p:sldId id="346" r:id="rId44"/>
    <p:sldId id="347" r:id="rId45"/>
    <p:sldId id="363" r:id="rId46"/>
  </p:sldIdLst>
  <p:sldSz cx="18288000" cy="10287000"/>
  <p:notesSz cx="6858000" cy="9144000"/>
  <p:embeddedFontLst>
    <p:embeddedFont>
      <p:font typeface="Lab Grotesque" panose="00000500000000000000" pitchFamily="50" charset="0"/>
      <p:regular r:id="rId48"/>
    </p:embeddedFont>
    <p:embeddedFont>
      <p:font typeface="Lab Grotesque Medium" panose="00000600000000000000" pitchFamily="50" charset="0"/>
      <p:regular r:id="rId49"/>
    </p:embeddedFont>
    <p:embeddedFont>
      <p:font typeface="Lab Grotesque Thin" panose="00000200000000000000" pitchFamily="50"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03E"/>
    <a:srgbClr val="0072CE"/>
    <a:srgbClr val="EF3340"/>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94794" autoAdjust="0"/>
  </p:normalViewPr>
  <p:slideViewPr>
    <p:cSldViewPr>
      <p:cViewPr>
        <p:scale>
          <a:sx n="66" d="100"/>
          <a:sy n="66" d="100"/>
        </p:scale>
        <p:origin x="672" y="2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9A21F-41AA-274B-A686-3AA8957B956B}"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F444E-B037-7D40-A089-4E335A821281}" type="slidenum">
              <a:rPr lang="en-US" smtClean="0"/>
              <a:t>‹#›</a:t>
            </a:fld>
            <a:endParaRPr lang="en-US"/>
          </a:p>
        </p:txBody>
      </p:sp>
    </p:spTree>
    <p:extLst>
      <p:ext uri="{BB962C8B-B14F-4D97-AF65-F5344CB8AC3E}">
        <p14:creationId xmlns:p14="http://schemas.microsoft.com/office/powerpoint/2010/main" val="117102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C23B3C4-267C-4000-9DA7-2A699C7F1847}"/>
            </a:ext>
          </a:extLst>
        </p:cNvPr>
        <p:cNvGrpSpPr/>
        <p:nvPr/>
      </p:nvGrpSpPr>
      <p:grpSpPr>
        <a:xfrm>
          <a:off x="0" y="0"/>
          <a:ext cx="0" cy="0"/>
          <a:chOff x="0" y="0"/>
          <a:chExt cx="0" cy="0"/>
        </a:xfrm>
      </p:grpSpPr>
      <p:sp>
        <p:nvSpPr>
          <p:cNvPr id="14" name="TextBox 28">
            <a:extLst>
              <a:ext uri="{FF2B5EF4-FFF2-40B4-BE49-F238E27FC236}">
                <a16:creationId xmlns:a16="http://schemas.microsoft.com/office/drawing/2014/main" id="{6D5BD526-81C9-F0BA-F422-C4EC77C335E2}"/>
              </a:ext>
            </a:extLst>
          </p:cNvPr>
          <p:cNvSpPr txBox="1"/>
          <p:nvPr/>
        </p:nvSpPr>
        <p:spPr>
          <a:xfrm>
            <a:off x="381000" y="4549648"/>
            <a:ext cx="17678400" cy="3013133"/>
          </a:xfrm>
          <a:prstGeom prst="rect">
            <a:avLst/>
          </a:prstGeom>
        </p:spPr>
        <p:txBody>
          <a:bodyPr wrap="square" lIns="0" tIns="0" rIns="0" bIns="0" rtlCol="0" anchor="ctr">
            <a:spAutoFit/>
          </a:bodyPr>
          <a:lstStyle/>
          <a:p>
            <a:pPr algn="ctr">
              <a:lnSpc>
                <a:spcPts val="5613"/>
              </a:lnSpc>
            </a:pPr>
            <a:r>
              <a:rPr lang="et-EE" sz="13800" b="1" dirty="0">
                <a:solidFill>
                  <a:srgbClr val="F3D03E"/>
                </a:solidFill>
                <a:latin typeface="Lab Grotesque Medium" pitchFamily="2" charset="0"/>
                <a:ea typeface="Lab Grotesque"/>
                <a:cs typeface="Lab Grotesque"/>
                <a:sym typeface="Lab Grotesque Bold"/>
              </a:rPr>
              <a:t>Juhan Kilumetsa</a:t>
            </a:r>
          </a:p>
          <a:p>
            <a:pPr algn="ctr">
              <a:lnSpc>
                <a:spcPts val="5613"/>
              </a:lnSpc>
            </a:pPr>
            <a:br>
              <a:rPr lang="et-EE" sz="9600" b="1" dirty="0">
                <a:solidFill>
                  <a:srgbClr val="F3D03E"/>
                </a:solidFill>
                <a:latin typeface="Lab Grotesque Medium" pitchFamily="2" charset="0"/>
                <a:ea typeface="Lab Grotesque"/>
                <a:cs typeface="Lab Grotesque"/>
                <a:sym typeface="Lab Grotesque Bold"/>
              </a:rPr>
            </a:br>
            <a:r>
              <a:rPr lang="et-EE" sz="9600" b="1" dirty="0">
                <a:solidFill>
                  <a:srgbClr val="F3D03E"/>
                </a:solidFill>
                <a:latin typeface="Lab Grotesque" panose="00000500000000000000" pitchFamily="50" charset="0"/>
                <a:ea typeface="Lab Grotesque"/>
                <a:cs typeface="Lab Grotesque"/>
                <a:sym typeface="Lab Grotesque Bold"/>
              </a:rPr>
              <a:t>spordiviktoriin</a:t>
            </a:r>
          </a:p>
          <a:p>
            <a:pPr algn="ctr">
              <a:lnSpc>
                <a:spcPts val="5613"/>
              </a:lnSpc>
            </a:pPr>
            <a:endParaRPr lang="et-EE" sz="9600" dirty="0">
              <a:solidFill>
                <a:srgbClr val="F3D03E"/>
              </a:solidFill>
              <a:latin typeface="Lab Grotesque Medium" pitchFamily="2" charset="0"/>
              <a:ea typeface="Lab Grotesque"/>
              <a:cs typeface="Lab Grotesque"/>
              <a:sym typeface="Lab Grotesque Bold"/>
            </a:endParaRPr>
          </a:p>
        </p:txBody>
      </p:sp>
      <p:pic>
        <p:nvPicPr>
          <p:cNvPr id="6" name="Graphic 5">
            <a:extLst>
              <a:ext uri="{FF2B5EF4-FFF2-40B4-BE49-F238E27FC236}">
                <a16:creationId xmlns:a16="http://schemas.microsoft.com/office/drawing/2014/main" id="{3CD80DA7-8603-D01C-E7AE-FC8B7528FD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4E040DAD-692A-C861-297F-B070BBF1D3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17" name="Picture 16" descr="A person playing chess&#10;&#10;AI-generated content may be incorrect.">
            <a:extLst>
              <a:ext uri="{FF2B5EF4-FFF2-40B4-BE49-F238E27FC236}">
                <a16:creationId xmlns:a16="http://schemas.microsoft.com/office/drawing/2014/main" id="{D8966ADB-924B-37BA-91FE-B12A0B9D5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6056214"/>
            <a:ext cx="4826344" cy="4826344"/>
          </a:xfrm>
          <a:prstGeom prst="rect">
            <a:avLst/>
          </a:prstGeom>
        </p:spPr>
      </p:pic>
      <p:pic>
        <p:nvPicPr>
          <p:cNvPr id="18" name="Picture 17" descr="A person playing chess&#10;&#10;AI-generated content may be incorrect.">
            <a:extLst>
              <a:ext uri="{FF2B5EF4-FFF2-40B4-BE49-F238E27FC236}">
                <a16:creationId xmlns:a16="http://schemas.microsoft.com/office/drawing/2014/main" id="{C00AD07C-34B9-E562-F83C-C6EF6EBE67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013856" y="6056214"/>
            <a:ext cx="4826344" cy="4826344"/>
          </a:xfrm>
          <a:prstGeom prst="rect">
            <a:avLst/>
          </a:prstGeom>
        </p:spPr>
      </p:pic>
    </p:spTree>
    <p:extLst>
      <p:ext uri="{BB962C8B-B14F-4D97-AF65-F5344CB8AC3E}">
        <p14:creationId xmlns:p14="http://schemas.microsoft.com/office/powerpoint/2010/main" val="36827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028EC769-9BD9-4590-6D34-A2EE834774B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5</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6542209E-BC82-AD6E-09D1-78C60526E94F}"/>
              </a:ext>
            </a:extLst>
          </p:cNvPr>
          <p:cNvSpPr txBox="1"/>
          <p:nvPr/>
        </p:nvSpPr>
        <p:spPr>
          <a:xfrm>
            <a:off x="1155700" y="3619500"/>
            <a:ext cx="16383000" cy="3590727"/>
          </a:xfrm>
          <a:prstGeom prst="rect">
            <a:avLst/>
          </a:prstGeom>
        </p:spPr>
        <p:txBody>
          <a:bodyPr wrap="square" lIns="0" tIns="0" rIns="0" bIns="0" rtlCol="0" anchor="t">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15 aastat tagasi ilmus lasteraamat „Kalake </a:t>
            </a:r>
            <a:r>
              <a:rPr lang="et-EE" sz="4800" dirty="0" err="1">
                <a:solidFill>
                  <a:schemeClr val="bg1"/>
                </a:solidFill>
                <a:latin typeface="Lab Grotesque Medium" pitchFamily="2" charset="0"/>
                <a:ea typeface="Lab Grotesque"/>
                <a:cs typeface="Lab Grotesque"/>
                <a:sym typeface="Lab Grotesque Bold"/>
              </a:rPr>
              <a:t>Rufino</a:t>
            </a:r>
            <a:r>
              <a:rPr lang="et-EE" sz="4800" dirty="0">
                <a:solidFill>
                  <a:schemeClr val="bg1"/>
                </a:solidFill>
                <a:latin typeface="Lab Grotesque Medium" pitchFamily="2" charset="0"/>
                <a:ea typeface="Lab Grotesque"/>
                <a:cs typeface="Lab Grotesque"/>
                <a:sym typeface="Lab Grotesque Bold"/>
              </a:rPr>
              <a:t> mereriik ja imeline </a:t>
            </a:r>
            <a:r>
              <a:rPr lang="et-EE" sz="4800" dirty="0" err="1">
                <a:solidFill>
                  <a:schemeClr val="bg1"/>
                </a:solidFill>
                <a:latin typeface="Lab Grotesque Medium" pitchFamily="2" charset="0"/>
                <a:ea typeface="Lab Grotesque"/>
                <a:cs typeface="Lab Grotesque"/>
                <a:sym typeface="Lab Grotesque Bold"/>
              </a:rPr>
              <a:t>monegaskide</a:t>
            </a:r>
            <a:r>
              <a:rPr lang="et-EE" sz="4800" dirty="0">
                <a:solidFill>
                  <a:schemeClr val="bg1"/>
                </a:solidFill>
                <a:latin typeface="Lab Grotesque Medium" pitchFamily="2" charset="0"/>
                <a:ea typeface="Lab Grotesque"/>
                <a:cs typeface="Lab Grotesque"/>
                <a:sym typeface="Lab Grotesque Bold"/>
              </a:rPr>
              <a:t> maa“, mille autoriks on tollane Monaco aukonsul Eestis. Küsime autorit, kes on meie spordiajalukku läinud muuhulgas sellega, et võistles neljadel olümpiamängudel.</a:t>
            </a:r>
          </a:p>
        </p:txBody>
      </p:sp>
      <p:pic>
        <p:nvPicPr>
          <p:cNvPr id="15" name="Graphic 14">
            <a:extLst>
              <a:ext uri="{FF2B5EF4-FFF2-40B4-BE49-F238E27FC236}">
                <a16:creationId xmlns:a16="http://schemas.microsoft.com/office/drawing/2014/main" id="{8D41FA17-4CE6-2891-8533-734FFD2817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16" name="Picture 15" descr="A white text on a black background&#10;&#10;AI-generated content may be incorrect.">
            <a:extLst>
              <a:ext uri="{FF2B5EF4-FFF2-40B4-BE49-F238E27FC236}">
                <a16:creationId xmlns:a16="http://schemas.microsoft.com/office/drawing/2014/main" id="{0D637267-7112-57D0-A932-921C5480D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95788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3F1638D-A338-7E86-BA4F-0B9362B629F4}"/>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BA3F6798-AC80-B989-0381-074471E084F9}"/>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5</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E45FA18-EC9E-DAAA-FB41-DF32C0FBA3F8}"/>
              </a:ext>
            </a:extLst>
          </p:cNvPr>
          <p:cNvSpPr txBox="1"/>
          <p:nvPr/>
        </p:nvSpPr>
        <p:spPr>
          <a:xfrm>
            <a:off x="6096000" y="4152900"/>
            <a:ext cx="16383000" cy="832023"/>
          </a:xfrm>
          <a:prstGeom prst="rect">
            <a:avLst/>
          </a:prstGeom>
        </p:spPr>
        <p:txBody>
          <a:bodyPr wrap="square" lIns="0" tIns="0" rIns="0" bIns="0" rtlCol="0" anchor="ctr">
            <a:spAutoFit/>
          </a:bodyPr>
          <a:lstStyle/>
          <a:p>
            <a:pPr>
              <a:lnSpc>
                <a:spcPts val="5613"/>
              </a:lnSpc>
            </a:pPr>
            <a:r>
              <a:rPr lang="et-EE" sz="8800" b="1" dirty="0">
                <a:solidFill>
                  <a:srgbClr val="F3D03E"/>
                </a:solidFill>
                <a:latin typeface="Lab Grotesque Medium" pitchFamily="2" charset="0"/>
                <a:ea typeface="Lab Grotesque"/>
                <a:cs typeface="Lab Grotesque"/>
                <a:sym typeface="Lab Grotesque Bold"/>
              </a:rPr>
              <a:t>Jüri Tamm</a:t>
            </a:r>
            <a:endParaRPr lang="en-US" sz="8800"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6C9989C8-F7DF-BBDC-78A1-727A4758B4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62C29DB6-66E2-E928-F9C6-36518D37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10" name="Picture 9">
            <a:extLst>
              <a:ext uri="{FF2B5EF4-FFF2-40B4-BE49-F238E27FC236}">
                <a16:creationId xmlns:a16="http://schemas.microsoft.com/office/drawing/2014/main" id="{DB4B25C0-30DE-2E8C-7A4B-78DB5CE42F02}"/>
              </a:ext>
            </a:extLst>
          </p:cNvPr>
          <p:cNvPicPr>
            <a:picLocks noChangeAspect="1"/>
          </p:cNvPicPr>
          <p:nvPr/>
        </p:nvPicPr>
        <p:blipFill>
          <a:blip r:embed="rId5"/>
          <a:stretch>
            <a:fillRect/>
          </a:stretch>
        </p:blipFill>
        <p:spPr>
          <a:xfrm>
            <a:off x="6705600" y="5502773"/>
            <a:ext cx="4439110" cy="4477599"/>
          </a:xfrm>
          <a:prstGeom prst="rect">
            <a:avLst/>
          </a:prstGeom>
          <a:effectLst>
            <a:softEdge rad="63500"/>
          </a:effectLst>
        </p:spPr>
      </p:pic>
    </p:spTree>
    <p:extLst>
      <p:ext uri="{BB962C8B-B14F-4D97-AF65-F5344CB8AC3E}">
        <p14:creationId xmlns:p14="http://schemas.microsoft.com/office/powerpoint/2010/main" val="5407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79A55CA-7824-86E8-13DF-349C0AD2679B}"/>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87CC9ED-FE02-0ABC-C42B-63156094DD70}"/>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6</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A34C09FD-35E4-B78F-8D46-D9B579BC6C89}"/>
              </a:ext>
            </a:extLst>
          </p:cNvPr>
          <p:cNvSpPr txBox="1"/>
          <p:nvPr/>
        </p:nvSpPr>
        <p:spPr>
          <a:xfrm>
            <a:off x="1143000" y="4076540"/>
            <a:ext cx="16383000" cy="3590727"/>
          </a:xfrm>
          <a:prstGeom prst="rect">
            <a:avLst/>
          </a:prstGeom>
        </p:spPr>
        <p:txBody>
          <a:bodyPr wrap="square" lIns="0" tIns="0" rIns="0" bIns="0" rtlCol="0" anchor="ctr">
            <a:spAutoFit/>
          </a:bodyPr>
          <a:lstStyle/>
          <a:p>
            <a:pPr>
              <a:lnSpc>
                <a:spcPts val="5613"/>
              </a:lnSpc>
            </a:pPr>
            <a:r>
              <a:rPr lang="fi-FI" sz="4800" dirty="0" err="1">
                <a:solidFill>
                  <a:schemeClr val="bg1"/>
                </a:solidFill>
                <a:latin typeface="Lab Grotesque Medium" pitchFamily="2" charset="0"/>
                <a:ea typeface="Lab Grotesque"/>
                <a:cs typeface="Lab Grotesque"/>
                <a:sym typeface="Lab Grotesque Bold"/>
              </a:rPr>
              <a:t>Suve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lõpus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sulged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uksed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üks</a:t>
            </a:r>
            <a:r>
              <a:rPr lang="fi-FI" sz="4800" dirty="0">
                <a:solidFill>
                  <a:schemeClr val="bg1"/>
                </a:solidFill>
                <a:latin typeface="Lab Grotesque Medium" pitchFamily="2" charset="0"/>
                <a:ea typeface="Lab Grotesque"/>
                <a:cs typeface="Lab Grotesque"/>
                <a:sym typeface="Lab Grotesque Bold"/>
              </a:rPr>
              <a:t> Eesti </a:t>
            </a:r>
            <a:r>
              <a:rPr lang="fi-FI" sz="4800" dirty="0" err="1">
                <a:solidFill>
                  <a:schemeClr val="bg1"/>
                </a:solidFill>
                <a:latin typeface="Lab Grotesque Medium" pitchFamily="2" charset="0"/>
                <a:ea typeface="Lab Grotesque"/>
                <a:cs typeface="Lab Grotesque"/>
                <a:sym typeface="Lab Grotesque Bold"/>
              </a:rPr>
              <a:t>ägedamaid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muuseume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asus </a:t>
            </a:r>
            <a:r>
              <a:rPr lang="fi-FI" sz="4800" dirty="0" err="1">
                <a:solidFill>
                  <a:schemeClr val="bg1"/>
                </a:solidFill>
                <a:latin typeface="Lab Grotesque Medium" pitchFamily="2" charset="0"/>
                <a:ea typeface="Lab Grotesque"/>
                <a:cs typeface="Lab Grotesque"/>
                <a:sym typeface="Lab Grotesque Bold"/>
              </a:rPr>
              <a:t>endises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Ellamaa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elektrijaamas</a:t>
            </a:r>
            <a:r>
              <a:rPr lang="fi-FI" sz="4800" dirty="0">
                <a:solidFill>
                  <a:schemeClr val="bg1"/>
                </a:solidFill>
                <a:latin typeface="Lab Grotesque Medium" pitchFamily="2" charset="0"/>
                <a:ea typeface="Lab Grotesque"/>
                <a:cs typeface="Lab Grotesque"/>
                <a:sym typeface="Lab Grotesque Bold"/>
              </a:rPr>
              <a:t> ja mille 2018. </a:t>
            </a:r>
            <a:r>
              <a:rPr lang="fi-FI" sz="4800" dirty="0" err="1">
                <a:solidFill>
                  <a:schemeClr val="bg1"/>
                </a:solidFill>
                <a:latin typeface="Lab Grotesque Medium" pitchFamily="2" charset="0"/>
                <a:ea typeface="Lab Grotesque"/>
                <a:cs typeface="Lab Grotesque"/>
                <a:sym typeface="Lab Grotesque Bold"/>
              </a:rPr>
              <a:t>aastal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avasid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koos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muuseumi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rajaja</a:t>
            </a:r>
            <a:r>
              <a:rPr lang="fi-FI" sz="4800" dirty="0">
                <a:solidFill>
                  <a:schemeClr val="bg1"/>
                </a:solidFill>
                <a:latin typeface="Lab Grotesque Medium" pitchFamily="2" charset="0"/>
                <a:ea typeface="Lab Grotesque"/>
                <a:cs typeface="Lab Grotesque"/>
                <a:sym typeface="Lab Grotesque Bold"/>
              </a:rPr>
              <a:t> Arno </a:t>
            </a:r>
            <a:r>
              <a:rPr lang="fi-FI" sz="4800" dirty="0" err="1">
                <a:solidFill>
                  <a:schemeClr val="bg1"/>
                </a:solidFill>
                <a:latin typeface="Lab Grotesque Medium" pitchFamily="2" charset="0"/>
                <a:ea typeface="Lab Grotesque"/>
                <a:cs typeface="Lab Grotesque"/>
                <a:sym typeface="Lab Grotesque Bold"/>
              </a:rPr>
              <a:t>Sillatiga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sellised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legendid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nagu</a:t>
            </a:r>
            <a:r>
              <a:rPr lang="fi-FI" sz="4800" dirty="0">
                <a:solidFill>
                  <a:schemeClr val="bg1"/>
                </a:solidFill>
                <a:latin typeface="Lab Grotesque Medium" pitchFamily="2" charset="0"/>
                <a:ea typeface="Lab Grotesque"/>
                <a:cs typeface="Lab Grotesque"/>
                <a:sym typeface="Lab Grotesque Bold"/>
              </a:rPr>
              <a:t> Uno Aava, Ari Vatanen ja Jean </a:t>
            </a:r>
            <a:r>
              <a:rPr lang="fi-FI" sz="4800" dirty="0" err="1">
                <a:solidFill>
                  <a:schemeClr val="bg1"/>
                </a:solidFill>
                <a:latin typeface="Lab Grotesque Medium" pitchFamily="2" charset="0"/>
                <a:ea typeface="Lab Grotesque"/>
                <a:cs typeface="Lab Grotesque"/>
                <a:sym typeface="Lab Grotesque Bold"/>
              </a:rPr>
              <a:t>Todt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muuseum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Vastuseks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piisab</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neljast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tähest</a:t>
            </a:r>
            <a:r>
              <a:rPr lang="fi-FI" sz="4800" dirty="0">
                <a:solidFill>
                  <a:schemeClr val="bg1"/>
                </a:solidFill>
                <a:latin typeface="Lab Grotesque Medium" pitchFamily="2" charset="0"/>
                <a:ea typeface="Lab Grotesque"/>
                <a:cs typeface="Lab Grotesque"/>
                <a:sym typeface="Lab Grotesque Bold"/>
              </a:rPr>
              <a:t>.</a:t>
            </a:r>
          </a:p>
        </p:txBody>
      </p:sp>
      <p:pic>
        <p:nvPicPr>
          <p:cNvPr id="4" name="Graphic 3">
            <a:extLst>
              <a:ext uri="{FF2B5EF4-FFF2-40B4-BE49-F238E27FC236}">
                <a16:creationId xmlns:a16="http://schemas.microsoft.com/office/drawing/2014/main" id="{CCEC0321-B6F4-0648-D169-123E7737E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FCAFE780-3F03-1289-E9DA-1A74CADE2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64365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A4BB8AB1-34BB-BFF7-99F8-3E3BD6DABDDF}"/>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8F7EFDB-4E89-8CAD-83E7-905CB7138A7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6</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8ECD9BB-9923-3663-3E2A-6DE12F70C5AF}"/>
              </a:ext>
            </a:extLst>
          </p:cNvPr>
          <p:cNvSpPr txBox="1"/>
          <p:nvPr/>
        </p:nvSpPr>
        <p:spPr>
          <a:xfrm>
            <a:off x="1257300" y="4780351"/>
            <a:ext cx="16230600" cy="2358338"/>
          </a:xfrm>
          <a:prstGeom prst="rect">
            <a:avLst/>
          </a:prstGeom>
        </p:spPr>
        <p:txBody>
          <a:bodyPr wrap="square" lIns="0" tIns="0" rIns="0" bIns="0" rtlCol="0" anchor="ctr">
            <a:spAutoFit/>
          </a:bodyPr>
          <a:lstStyle/>
          <a:p>
            <a:pPr algn="ctr">
              <a:lnSpc>
                <a:spcPts val="5613"/>
              </a:lnSpc>
            </a:pPr>
            <a:r>
              <a:rPr lang="en-US" sz="8000" b="1" dirty="0" err="1">
                <a:solidFill>
                  <a:srgbClr val="F3D03E"/>
                </a:solidFill>
                <a:latin typeface="Lab Grotesque Medium" panose="00000600000000000000" pitchFamily="50" charset="0"/>
                <a:ea typeface="Lab Grotesque"/>
                <a:cs typeface="Lab Grotesque"/>
                <a:sym typeface="Lab Grotesque"/>
              </a:rPr>
              <a:t>Mootorispordimuuseum</a:t>
            </a:r>
            <a:r>
              <a:rPr lang="en-US" sz="8000" b="1" dirty="0">
                <a:solidFill>
                  <a:srgbClr val="F3D03E"/>
                </a:solidFill>
                <a:latin typeface="Lab Grotesque Medium" panose="00000600000000000000" pitchFamily="50" charset="0"/>
                <a:ea typeface="Lab Grotesque"/>
                <a:cs typeface="Lab Grotesque"/>
                <a:sym typeface="Lab Grotesque"/>
              </a:rPr>
              <a:t> </a:t>
            </a:r>
            <a:endParaRPr lang="et-EE" sz="8000" b="1" dirty="0">
              <a:solidFill>
                <a:srgbClr val="F3D03E"/>
              </a:solidFill>
              <a:latin typeface="Lab Grotesque Medium" panose="00000600000000000000" pitchFamily="50" charset="0"/>
              <a:ea typeface="Lab Grotesque"/>
              <a:cs typeface="Lab Grotesque"/>
              <a:sym typeface="Lab Grotesque"/>
            </a:endParaRPr>
          </a:p>
          <a:p>
            <a:pPr algn="ctr">
              <a:lnSpc>
                <a:spcPts val="5613"/>
              </a:lnSpc>
            </a:pPr>
            <a:endParaRPr lang="et-EE" sz="8000" b="1" dirty="0">
              <a:solidFill>
                <a:srgbClr val="F3D03E"/>
              </a:solidFill>
              <a:latin typeface="Lab Grotesque Medium" panose="00000600000000000000" pitchFamily="50" charset="0"/>
              <a:ea typeface="Lab Grotesque"/>
              <a:cs typeface="Lab Grotesque"/>
              <a:sym typeface="Lab Grotesque"/>
            </a:endParaRPr>
          </a:p>
          <a:p>
            <a:pPr algn="ctr">
              <a:lnSpc>
                <a:spcPts val="5613"/>
              </a:lnSpc>
            </a:pPr>
            <a:r>
              <a:rPr lang="en-US" sz="9600" b="1" dirty="0">
                <a:solidFill>
                  <a:srgbClr val="F3D03E"/>
                </a:solidFill>
                <a:latin typeface="Lab Grotesque Medium" panose="00000600000000000000" pitchFamily="50" charset="0"/>
                <a:ea typeface="Lab Grotesque"/>
                <a:cs typeface="Lab Grotesque"/>
                <a:sym typeface="Lab Grotesque"/>
              </a:rPr>
              <a:t>MOMU</a:t>
            </a:r>
          </a:p>
        </p:txBody>
      </p:sp>
      <p:pic>
        <p:nvPicPr>
          <p:cNvPr id="4" name="Graphic 3">
            <a:extLst>
              <a:ext uri="{FF2B5EF4-FFF2-40B4-BE49-F238E27FC236}">
                <a16:creationId xmlns:a16="http://schemas.microsoft.com/office/drawing/2014/main" id="{BDF8834F-70FE-9B21-0F79-337DC23A0C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007287E3-DE1A-EFCF-E6C4-0B00AEDDDE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64234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7DD5DE7-36C2-0ACC-C444-63B47950D556}"/>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DB8D66B-772B-A64B-6553-8D7515FCD059}"/>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7</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7ADE961F-31A8-EFB6-933F-AF41AE38729F}"/>
              </a:ext>
            </a:extLst>
          </p:cNvPr>
          <p:cNvSpPr txBox="1"/>
          <p:nvPr/>
        </p:nvSpPr>
        <p:spPr>
          <a:xfrm>
            <a:off x="1143000" y="2999322"/>
            <a:ext cx="16383000" cy="5745163"/>
          </a:xfrm>
          <a:prstGeom prst="rect">
            <a:avLst/>
          </a:prstGeom>
        </p:spPr>
        <p:txBody>
          <a:bodyPr wrap="square" lIns="0" tIns="0" rIns="0" bIns="0" rtlCol="0" anchor="ctr">
            <a:spAutoFit/>
          </a:bodyPr>
          <a:lstStyle/>
          <a:p>
            <a:pPr>
              <a:lnSpc>
                <a:spcPts val="5613"/>
              </a:lnSpc>
            </a:pP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aasta</a:t>
            </a:r>
            <a:r>
              <a:rPr lang="fi-FI" sz="4800" dirty="0">
                <a:solidFill>
                  <a:schemeClr val="bg1"/>
                </a:solidFill>
                <a:latin typeface="Lab Grotesque Medium" pitchFamily="2" charset="0"/>
                <a:ea typeface="Lab Grotesque"/>
                <a:cs typeface="Lab Grotesque"/>
                <a:sym typeface="Lab Grotesque Bold"/>
              </a:rPr>
              <a:t>? Johannes </a:t>
            </a:r>
            <a:r>
              <a:rPr lang="fi-FI" sz="4800" dirty="0" err="1">
                <a:solidFill>
                  <a:schemeClr val="bg1"/>
                </a:solidFill>
                <a:latin typeface="Lab Grotesque Medium" pitchFamily="2" charset="0"/>
                <a:ea typeface="Lab Grotesque"/>
                <a:cs typeface="Lab Grotesque"/>
                <a:sym typeface="Lab Grotesque Bold"/>
              </a:rPr>
              <a:t>Kotkas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võitis</a:t>
            </a:r>
            <a:r>
              <a:rPr lang="fi-FI" sz="4800" dirty="0">
                <a:solidFill>
                  <a:schemeClr val="bg1"/>
                </a:solidFill>
                <a:latin typeface="Lab Grotesque Medium" pitchFamily="2" charset="0"/>
                <a:ea typeface="Lab Grotesque"/>
                <a:cs typeface="Lab Grotesque"/>
                <a:sym typeface="Lab Grotesque Bold"/>
              </a:rPr>
              <a:t> esimese oma </a:t>
            </a:r>
            <a:r>
              <a:rPr lang="fi-FI" sz="4800" dirty="0" err="1">
                <a:solidFill>
                  <a:schemeClr val="bg1"/>
                </a:solidFill>
                <a:latin typeface="Lab Grotesque Medium" pitchFamily="2" charset="0"/>
                <a:ea typeface="Lab Grotesque"/>
                <a:cs typeface="Lab Grotesque"/>
                <a:sym typeface="Lab Grotesque Bold"/>
              </a:rPr>
              <a:t>kolmest</a:t>
            </a:r>
            <a:r>
              <a:rPr lang="fi-FI" sz="4800" dirty="0">
                <a:solidFill>
                  <a:schemeClr val="bg1"/>
                </a:solidFill>
                <a:latin typeface="Lab Grotesque Medium" pitchFamily="2" charset="0"/>
                <a:ea typeface="Lab Grotesque"/>
                <a:cs typeface="Lab Grotesque"/>
                <a:sym typeface="Lab Grotesque Bold"/>
              </a:rPr>
              <a:t> Euroopa </a:t>
            </a:r>
            <a:r>
              <a:rPr lang="fi-FI" sz="4800" dirty="0" err="1">
                <a:solidFill>
                  <a:schemeClr val="bg1"/>
                </a:solidFill>
                <a:latin typeface="Lab Grotesque Medium" pitchFamily="2" charset="0"/>
                <a:ea typeface="Lab Grotesque"/>
                <a:cs typeface="Lab Grotesque"/>
                <a:sym typeface="Lab Grotesque Bold"/>
              </a:rPr>
              <a:t>meistritiitlist</a:t>
            </a:r>
            <a:r>
              <a:rPr lang="fi-FI" sz="4800" dirty="0">
                <a:solidFill>
                  <a:schemeClr val="bg1"/>
                </a:solidFill>
                <a:latin typeface="Lab Grotesque Medium" pitchFamily="2" charset="0"/>
                <a:ea typeface="Lab Grotesque"/>
                <a:cs typeface="Lab Grotesque"/>
                <a:sym typeface="Lab Grotesque Bold"/>
              </a:rPr>
              <a:t>, Aleksander </a:t>
            </a:r>
            <a:r>
              <a:rPr lang="fi-FI" sz="4800" dirty="0" err="1">
                <a:solidFill>
                  <a:schemeClr val="bg1"/>
                </a:solidFill>
                <a:latin typeface="Lab Grotesque Medium" pitchFamily="2" charset="0"/>
                <a:ea typeface="Lab Grotesque"/>
                <a:cs typeface="Lab Grotesque"/>
                <a:sym typeface="Lab Grotesque Bold"/>
              </a:rPr>
              <a:t>Kreek</a:t>
            </a:r>
            <a:r>
              <a:rPr lang="fi-FI" sz="4800" dirty="0">
                <a:solidFill>
                  <a:schemeClr val="bg1"/>
                </a:solidFill>
                <a:latin typeface="Lab Grotesque Medium" pitchFamily="2" charset="0"/>
                <a:ea typeface="Lab Grotesque"/>
                <a:cs typeface="Lab Grotesque"/>
                <a:sym typeface="Lab Grotesque Bold"/>
              </a:rPr>
              <a:t> kaitses Arnold </a:t>
            </a:r>
            <a:r>
              <a:rPr lang="fi-FI" sz="4800" dirty="0" err="1">
                <a:solidFill>
                  <a:schemeClr val="bg1"/>
                </a:solidFill>
                <a:latin typeface="Lab Grotesque Medium" pitchFamily="2" charset="0"/>
                <a:ea typeface="Lab Grotesque"/>
                <a:cs typeface="Lab Grotesque"/>
                <a:sym typeface="Lab Grotesque Bold"/>
              </a:rPr>
              <a:t>Viidingu</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tiitlit</a:t>
            </a:r>
            <a:r>
              <a:rPr lang="fi-FI" sz="4800" dirty="0">
                <a:solidFill>
                  <a:schemeClr val="bg1"/>
                </a:solidFill>
                <a:latin typeface="Lab Grotesque Medium" pitchFamily="2" charset="0"/>
                <a:ea typeface="Lab Grotesque"/>
                <a:cs typeface="Lab Grotesque"/>
                <a:sym typeface="Lab Grotesque Bold"/>
              </a:rPr>
              <a:t> ja </a:t>
            </a:r>
            <a:r>
              <a:rPr lang="fi-FI" sz="4800" dirty="0" err="1">
                <a:solidFill>
                  <a:schemeClr val="bg1"/>
                </a:solidFill>
                <a:latin typeface="Lab Grotesque Medium" pitchFamily="2" charset="0"/>
                <a:ea typeface="Lab Grotesque"/>
                <a:cs typeface="Lab Grotesque"/>
                <a:sym typeface="Lab Grotesque Bold"/>
              </a:rPr>
              <a:t>tõi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Eestile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teise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järjestikuse</a:t>
            </a:r>
            <a:r>
              <a:rPr lang="fi-FI" sz="4800" dirty="0">
                <a:solidFill>
                  <a:schemeClr val="bg1"/>
                </a:solidFill>
                <a:latin typeface="Lab Grotesque Medium" pitchFamily="2" charset="0"/>
                <a:ea typeface="Lab Grotesque"/>
                <a:cs typeface="Lab Grotesque"/>
                <a:sym typeface="Lab Grotesque Bold"/>
              </a:rPr>
              <a:t> EM-</a:t>
            </a:r>
            <a:r>
              <a:rPr lang="fi-FI" sz="4800" dirty="0" err="1">
                <a:solidFill>
                  <a:schemeClr val="bg1"/>
                </a:solidFill>
                <a:latin typeface="Lab Grotesque Medium" pitchFamily="2" charset="0"/>
                <a:ea typeface="Lab Grotesque"/>
                <a:cs typeface="Lab Grotesque"/>
                <a:sym typeface="Lab Grotesque Bold"/>
              </a:rPr>
              <a:t>kulla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kuulitõukes</a:t>
            </a:r>
            <a:r>
              <a:rPr lang="fi-FI" sz="4800" dirty="0">
                <a:solidFill>
                  <a:schemeClr val="bg1"/>
                </a:solidFill>
                <a:latin typeface="Lab Grotesque Medium" pitchFamily="2" charset="0"/>
                <a:ea typeface="Lab Grotesque"/>
                <a:cs typeface="Lab Grotesque"/>
                <a:sym typeface="Lab Grotesque Bold"/>
              </a:rPr>
              <a:t>, Paul </a:t>
            </a:r>
            <a:r>
              <a:rPr lang="fi-FI" sz="4800" dirty="0" err="1">
                <a:solidFill>
                  <a:schemeClr val="bg1"/>
                </a:solidFill>
                <a:latin typeface="Lab Grotesque Medium" pitchFamily="2" charset="0"/>
                <a:ea typeface="Lab Grotesque"/>
                <a:cs typeface="Lab Grotesque"/>
                <a:sym typeface="Lab Grotesque Bold"/>
              </a:rPr>
              <a:t>Keres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võitis</a:t>
            </a:r>
            <a:r>
              <a:rPr lang="fi-FI" sz="4800" dirty="0">
                <a:solidFill>
                  <a:schemeClr val="bg1"/>
                </a:solidFill>
                <a:latin typeface="Lab Grotesque Medium" pitchFamily="2" charset="0"/>
                <a:ea typeface="Lab Grotesque"/>
                <a:cs typeface="Lab Grotesque"/>
                <a:sym typeface="Lab Grotesque Bold"/>
              </a:rPr>
              <a:t> AVRO </a:t>
            </a:r>
            <a:r>
              <a:rPr lang="fi-FI" sz="4800" dirty="0" err="1">
                <a:solidFill>
                  <a:schemeClr val="bg1"/>
                </a:solidFill>
                <a:latin typeface="Lab Grotesque Medium" pitchFamily="2" charset="0"/>
                <a:ea typeface="Lab Grotesque"/>
                <a:cs typeface="Lab Grotesque"/>
                <a:sym typeface="Lab Grotesque Bold"/>
              </a:rPr>
              <a:t>turniiri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millega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kaasnes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õigus</a:t>
            </a:r>
            <a:r>
              <a:rPr lang="fi-FI" sz="4800" dirty="0">
                <a:solidFill>
                  <a:schemeClr val="bg1"/>
                </a:solidFill>
                <a:latin typeface="Lab Grotesque Medium" pitchFamily="2" charset="0"/>
                <a:ea typeface="Lab Grotesque"/>
                <a:cs typeface="Lab Grotesque"/>
                <a:sym typeface="Lab Grotesque Bold"/>
              </a:rPr>
              <a:t> MM-</a:t>
            </a:r>
            <a:r>
              <a:rPr lang="fi-FI" sz="4800" dirty="0" err="1">
                <a:solidFill>
                  <a:schemeClr val="bg1"/>
                </a:solidFill>
                <a:latin typeface="Lab Grotesque Medium" pitchFamily="2" charset="0"/>
                <a:ea typeface="Lab Grotesque"/>
                <a:cs typeface="Lab Grotesque"/>
                <a:sym typeface="Lab Grotesque Bold"/>
              </a:rPr>
              <a:t>tiitlimatšile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Sel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aastal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sündis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meie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esimene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taliolümpiavõitja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Lahtis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toimusid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suusaalade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maailmameistrivõistlused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Jalgpalli</a:t>
            </a:r>
            <a:r>
              <a:rPr lang="fi-FI" sz="4800" dirty="0">
                <a:solidFill>
                  <a:schemeClr val="bg1"/>
                </a:solidFill>
                <a:latin typeface="Lab Grotesque Medium" pitchFamily="2" charset="0"/>
                <a:ea typeface="Lab Grotesque"/>
                <a:cs typeface="Lab Grotesque"/>
                <a:sym typeface="Lab Grotesque Bold"/>
              </a:rPr>
              <a:t> </a:t>
            </a:r>
            <a:r>
              <a:rPr lang="et-EE" sz="4800" dirty="0">
                <a:solidFill>
                  <a:schemeClr val="bg1"/>
                </a:solidFill>
                <a:latin typeface="Lab Grotesque Medium" pitchFamily="2" charset="0"/>
                <a:ea typeface="Lab Grotesque"/>
                <a:cs typeface="Lab Grotesque"/>
                <a:sym typeface="Lab Grotesque Bold"/>
              </a:rPr>
              <a:t>MMi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finaalis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võitis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Itaalia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Ungarit</a:t>
            </a:r>
            <a:r>
              <a:rPr lang="fi-FI" sz="4800" dirty="0">
                <a:solidFill>
                  <a:schemeClr val="bg1"/>
                </a:solidFill>
                <a:latin typeface="Lab Grotesque Medium" pitchFamily="2" charset="0"/>
                <a:ea typeface="Lab Grotesque"/>
                <a:cs typeface="Lab Grotesque"/>
                <a:sym typeface="Lab Grotesque Bold"/>
              </a:rPr>
              <a:t>.</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650E392F-6A6E-2E4C-0918-96D905772D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209A5AF7-1258-1AAA-B2B3-C92255580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6" name="TextBox 5">
            <a:extLst>
              <a:ext uri="{FF2B5EF4-FFF2-40B4-BE49-F238E27FC236}">
                <a16:creationId xmlns:a16="http://schemas.microsoft.com/office/drawing/2014/main" id="{C19A138E-36B0-F6F0-8768-FE76DC5CBDF5}"/>
              </a:ext>
            </a:extLst>
          </p:cNvPr>
          <p:cNvSpPr txBox="1"/>
          <p:nvPr/>
        </p:nvSpPr>
        <p:spPr>
          <a:xfrm>
            <a:off x="11201400" y="8877300"/>
            <a:ext cx="9144000" cy="523220"/>
          </a:xfrm>
          <a:prstGeom prst="rect">
            <a:avLst/>
          </a:prstGeom>
          <a:noFill/>
        </p:spPr>
        <p:txBody>
          <a:bodyPr wrap="square">
            <a:spAutoFit/>
          </a:bodyPr>
          <a:lstStyle/>
          <a:p>
            <a:r>
              <a:rPr lang="et-EE" sz="2800" dirty="0">
                <a:solidFill>
                  <a:schemeClr val="bg1"/>
                </a:solidFill>
                <a:latin typeface="Lab Grotesque Medium" panose="00000600000000000000" pitchFamily="50" charset="0"/>
              </a:rPr>
              <a:t>Õige</a:t>
            </a:r>
            <a:r>
              <a:rPr lang="fi-FI" sz="2800" dirty="0">
                <a:solidFill>
                  <a:schemeClr val="bg1"/>
                </a:solidFill>
                <a:latin typeface="Lab Grotesque Medium" panose="00000600000000000000" pitchFamily="50" charset="0"/>
              </a:rPr>
              <a:t> vastus 2 </a:t>
            </a:r>
            <a:r>
              <a:rPr lang="fi-FI" sz="2800" dirty="0" err="1">
                <a:solidFill>
                  <a:schemeClr val="bg1"/>
                </a:solidFill>
                <a:latin typeface="Lab Grotesque Medium" panose="00000600000000000000" pitchFamily="50" charset="0"/>
              </a:rPr>
              <a:t>punkti</a:t>
            </a:r>
            <a:r>
              <a:rPr lang="fi-FI" sz="2800" dirty="0">
                <a:solidFill>
                  <a:schemeClr val="bg1"/>
                </a:solidFill>
                <a:latin typeface="Lab Grotesque Medium" panose="00000600000000000000" pitchFamily="50" charset="0"/>
              </a:rPr>
              <a:t>, +/- </a:t>
            </a:r>
            <a:r>
              <a:rPr lang="fi-FI" sz="2800" dirty="0" err="1">
                <a:solidFill>
                  <a:schemeClr val="bg1"/>
                </a:solidFill>
                <a:latin typeface="Lab Grotesque Medium" panose="00000600000000000000" pitchFamily="50" charset="0"/>
              </a:rPr>
              <a:t>aasta</a:t>
            </a:r>
            <a:r>
              <a:rPr lang="fi-FI" sz="2800" dirty="0">
                <a:solidFill>
                  <a:schemeClr val="bg1"/>
                </a:solidFill>
                <a:latin typeface="Lab Grotesque Medium" panose="00000600000000000000" pitchFamily="50" charset="0"/>
              </a:rPr>
              <a:t> 1 </a:t>
            </a:r>
            <a:r>
              <a:rPr lang="fi-FI" sz="2800" dirty="0" err="1">
                <a:solidFill>
                  <a:schemeClr val="bg1"/>
                </a:solidFill>
                <a:latin typeface="Lab Grotesque Medium" panose="00000600000000000000" pitchFamily="50" charset="0"/>
              </a:rPr>
              <a:t>punkt</a:t>
            </a:r>
            <a:endParaRPr lang="et-EE" sz="2800" dirty="0">
              <a:solidFill>
                <a:schemeClr val="bg1"/>
              </a:solidFill>
              <a:latin typeface="Lab Grotesque Medium" panose="00000600000000000000" pitchFamily="50" charset="0"/>
            </a:endParaRPr>
          </a:p>
        </p:txBody>
      </p:sp>
    </p:spTree>
    <p:extLst>
      <p:ext uri="{BB962C8B-B14F-4D97-AF65-F5344CB8AC3E}">
        <p14:creationId xmlns:p14="http://schemas.microsoft.com/office/powerpoint/2010/main" val="301076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884BA17E-85FD-97FA-8AAD-2DB27D891A1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C07C4B48-3167-7DDC-2E37-F7DB1A6556EE}"/>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7</a:t>
            </a:r>
          </a:p>
        </p:txBody>
      </p:sp>
      <p:sp>
        <p:nvSpPr>
          <p:cNvPr id="14" name="TextBox 28">
            <a:extLst>
              <a:ext uri="{FF2B5EF4-FFF2-40B4-BE49-F238E27FC236}">
                <a16:creationId xmlns:a16="http://schemas.microsoft.com/office/drawing/2014/main" id="{B265AA56-ADC6-860D-3A58-62C79FE1C7D4}"/>
              </a:ext>
            </a:extLst>
          </p:cNvPr>
          <p:cNvSpPr txBox="1"/>
          <p:nvPr/>
        </p:nvSpPr>
        <p:spPr>
          <a:xfrm>
            <a:off x="6096000" y="5676900"/>
            <a:ext cx="16383000" cy="1202124"/>
          </a:xfrm>
          <a:prstGeom prst="rect">
            <a:avLst/>
          </a:prstGeom>
        </p:spPr>
        <p:txBody>
          <a:bodyPr wrap="square" lIns="0" tIns="0" rIns="0" bIns="0" rtlCol="0" anchor="ctr">
            <a:spAutoFit/>
          </a:bodyPr>
          <a:lstStyle/>
          <a:p>
            <a:pPr>
              <a:lnSpc>
                <a:spcPts val="5613"/>
              </a:lnSpc>
            </a:pPr>
            <a:r>
              <a:rPr lang="fi-FI" sz="19900" b="1" dirty="0">
                <a:solidFill>
                  <a:srgbClr val="F3D03E"/>
                </a:solidFill>
                <a:latin typeface="Lab Grotesque Medium" pitchFamily="2" charset="0"/>
                <a:ea typeface="Lab Grotesque"/>
                <a:cs typeface="Lab Grotesque"/>
                <a:sym typeface="Lab Grotesque Bold"/>
              </a:rPr>
              <a:t>1938</a:t>
            </a:r>
            <a:endParaRPr lang="en-US" sz="19900" b="1"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A7152ABB-9E30-BEB4-03D0-5C34B24F40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C19D1718-7454-F03B-935F-0CF6CB882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25758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10EA6B98-ECB3-333F-25CA-91F64EE48F7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F76FD7E-04AF-B553-D56D-0D535F9EF2D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8</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B1E8518D-4320-21C7-2489-175431313860}"/>
              </a:ext>
            </a:extLst>
          </p:cNvPr>
          <p:cNvSpPr txBox="1"/>
          <p:nvPr/>
        </p:nvSpPr>
        <p:spPr>
          <a:xfrm>
            <a:off x="1143000" y="3717466"/>
            <a:ext cx="16383000" cy="4308872"/>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Et tähistada Pele 1000. ametliku värava aastapäeva (värav sündis 19.11.1969), küsime nii: iga koolilapski teab tema särginumbrit, aga kes kannab nö Pele särki praegu a) Eesti koondises, b) selle aasta Premiumliiga võitjasatsis? Muuseas, eelmise nädala mängus Norraga vahetas üks küsitav teise 83. minutil välja.</a:t>
            </a:r>
          </a:p>
        </p:txBody>
      </p:sp>
      <p:pic>
        <p:nvPicPr>
          <p:cNvPr id="4" name="Graphic 3">
            <a:extLst>
              <a:ext uri="{FF2B5EF4-FFF2-40B4-BE49-F238E27FC236}">
                <a16:creationId xmlns:a16="http://schemas.microsoft.com/office/drawing/2014/main" id="{DBE60C04-03E8-E2D0-75CA-E4436231FE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B607CDD0-392D-711B-DD2B-8112CF4EB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10091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3EA825D-58C8-187F-C569-B85C74D18DD5}"/>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5C509F3-79DB-93B4-9F5B-9820A437158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8</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BE4E598D-3091-CE3F-6FF2-D5E61A03A5DC}"/>
              </a:ext>
            </a:extLst>
          </p:cNvPr>
          <p:cNvSpPr txBox="1"/>
          <p:nvPr/>
        </p:nvSpPr>
        <p:spPr>
          <a:xfrm>
            <a:off x="1152099" y="4300051"/>
            <a:ext cx="16383000" cy="805349"/>
          </a:xfrm>
          <a:prstGeom prst="rect">
            <a:avLst/>
          </a:prstGeom>
        </p:spPr>
        <p:txBody>
          <a:bodyPr wrap="square" lIns="0" tIns="0" rIns="0" bIns="0" rtlCol="0" anchor="ctr">
            <a:spAutoFit/>
          </a:bodyPr>
          <a:lstStyle/>
          <a:p>
            <a:pPr algn="ctr">
              <a:lnSpc>
                <a:spcPts val="5613"/>
              </a:lnSpc>
            </a:pPr>
            <a:r>
              <a:rPr lang="fi-FI" sz="8000" b="1" dirty="0" err="1">
                <a:solidFill>
                  <a:srgbClr val="F3D03E"/>
                </a:solidFill>
                <a:latin typeface="Lab Grotesque Medium" pitchFamily="2" charset="0"/>
                <a:ea typeface="Lab Grotesque"/>
                <a:cs typeface="Lab Grotesque"/>
                <a:sym typeface="Lab Grotesque Bold"/>
              </a:rPr>
              <a:t>Kevor</a:t>
            </a:r>
            <a:r>
              <a:rPr lang="fi-FI" sz="8000" b="1" dirty="0">
                <a:solidFill>
                  <a:srgbClr val="F3D03E"/>
                </a:solidFill>
                <a:latin typeface="Lab Grotesque Medium" pitchFamily="2" charset="0"/>
                <a:ea typeface="Lab Grotesque"/>
                <a:cs typeface="Lab Grotesque"/>
                <a:sym typeface="Lab Grotesque Bold"/>
              </a:rPr>
              <a:t> </a:t>
            </a:r>
            <a:r>
              <a:rPr lang="fi-FI" sz="8000" b="1" dirty="0" err="1">
                <a:solidFill>
                  <a:srgbClr val="F3D03E"/>
                </a:solidFill>
                <a:latin typeface="Lab Grotesque Medium" pitchFamily="2" charset="0"/>
                <a:ea typeface="Lab Grotesque"/>
                <a:cs typeface="Lab Grotesque"/>
                <a:sym typeface="Lab Grotesque Bold"/>
              </a:rPr>
              <a:t>Palumets</a:t>
            </a:r>
            <a:r>
              <a:rPr lang="fi-FI" sz="8000" b="1" dirty="0">
                <a:solidFill>
                  <a:srgbClr val="F3D03E"/>
                </a:solidFill>
                <a:latin typeface="Lab Grotesque Medium" pitchFamily="2" charset="0"/>
                <a:ea typeface="Lab Grotesque"/>
                <a:cs typeface="Lab Grotesque"/>
                <a:sym typeface="Lab Grotesque Bold"/>
              </a:rPr>
              <a:t> ja Markus </a:t>
            </a:r>
            <a:r>
              <a:rPr lang="fi-FI" sz="8000" b="1" dirty="0" err="1">
                <a:solidFill>
                  <a:srgbClr val="F3D03E"/>
                </a:solidFill>
                <a:latin typeface="Lab Grotesque Medium" pitchFamily="2" charset="0"/>
                <a:ea typeface="Lab Grotesque"/>
                <a:cs typeface="Lab Grotesque"/>
                <a:sym typeface="Lab Grotesque Bold"/>
              </a:rPr>
              <a:t>Poom</a:t>
            </a:r>
            <a:endParaRPr lang="en-US" sz="8000" b="1"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605B30D-CDB1-810E-45DC-2324F9B13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44EB2F67-61AB-0B91-B000-091BDD76A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9" name="Picture 8">
            <a:extLst>
              <a:ext uri="{FF2B5EF4-FFF2-40B4-BE49-F238E27FC236}">
                <a16:creationId xmlns:a16="http://schemas.microsoft.com/office/drawing/2014/main" id="{654EA528-40EA-B445-14D9-6DF592BE4A9E}"/>
              </a:ext>
            </a:extLst>
          </p:cNvPr>
          <p:cNvPicPr>
            <a:picLocks noChangeAspect="1"/>
          </p:cNvPicPr>
          <p:nvPr/>
        </p:nvPicPr>
        <p:blipFill>
          <a:blip r:embed="rId5"/>
          <a:stretch>
            <a:fillRect/>
          </a:stretch>
        </p:blipFill>
        <p:spPr>
          <a:xfrm>
            <a:off x="3048000" y="5372100"/>
            <a:ext cx="3644690" cy="4477290"/>
          </a:xfrm>
          <a:prstGeom prst="rect">
            <a:avLst/>
          </a:prstGeom>
          <a:effectLst>
            <a:softEdge rad="63500"/>
          </a:effectLst>
        </p:spPr>
      </p:pic>
      <p:pic>
        <p:nvPicPr>
          <p:cNvPr id="11" name="Picture 10">
            <a:extLst>
              <a:ext uri="{FF2B5EF4-FFF2-40B4-BE49-F238E27FC236}">
                <a16:creationId xmlns:a16="http://schemas.microsoft.com/office/drawing/2014/main" id="{919C8A48-07FC-3DD0-F852-ED76F8D1B34B}"/>
              </a:ext>
            </a:extLst>
          </p:cNvPr>
          <p:cNvPicPr>
            <a:picLocks noChangeAspect="1"/>
          </p:cNvPicPr>
          <p:nvPr/>
        </p:nvPicPr>
        <p:blipFill>
          <a:blip r:embed="rId6"/>
          <a:stretch>
            <a:fillRect/>
          </a:stretch>
        </p:blipFill>
        <p:spPr>
          <a:xfrm>
            <a:off x="11405833" y="5261017"/>
            <a:ext cx="3148367" cy="4589645"/>
          </a:xfrm>
          <a:prstGeom prst="rect">
            <a:avLst/>
          </a:prstGeom>
          <a:effectLst>
            <a:softEdge rad="63500"/>
          </a:effectLst>
        </p:spPr>
      </p:pic>
    </p:spTree>
    <p:extLst>
      <p:ext uri="{BB962C8B-B14F-4D97-AF65-F5344CB8AC3E}">
        <p14:creationId xmlns:p14="http://schemas.microsoft.com/office/powerpoint/2010/main" val="339097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497F380-14AA-3E91-505D-C812C94793A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A313212B-0E41-8974-AA4A-234A2AD98AA5}"/>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9</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6E9FA8C0-61A2-EE8A-472D-01C620CC06DA}"/>
              </a:ext>
            </a:extLst>
          </p:cNvPr>
          <p:cNvSpPr txBox="1"/>
          <p:nvPr/>
        </p:nvSpPr>
        <p:spPr>
          <a:xfrm>
            <a:off x="1143000" y="4435614"/>
            <a:ext cx="16383000" cy="2872581"/>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Ilma kümnevõistluseta ei saa. Kümnevõistluse valitsev </a:t>
            </a:r>
            <a:r>
              <a:rPr lang="et-EE" sz="4800" dirty="0" err="1">
                <a:solidFill>
                  <a:schemeClr val="bg1"/>
                </a:solidFill>
                <a:latin typeface="Lab Grotesque Medium" pitchFamily="2" charset="0"/>
                <a:ea typeface="Lab Grotesque"/>
                <a:cs typeface="Lab Grotesque"/>
                <a:sym typeface="Lab Grotesque Bold"/>
              </a:rPr>
              <a:t>Eurooopa</a:t>
            </a:r>
            <a:r>
              <a:rPr lang="et-EE" sz="4800" dirty="0">
                <a:solidFill>
                  <a:schemeClr val="bg1"/>
                </a:solidFill>
                <a:latin typeface="Lab Grotesque Medium" pitchFamily="2" charset="0"/>
                <a:ea typeface="Lab Grotesque"/>
                <a:cs typeface="Lab Grotesque"/>
                <a:sym typeface="Lab Grotesque Bold"/>
              </a:rPr>
              <a:t> meister on mõistagi Johannes Erm. Kes on aga viimane olümpiavõitja ja kes valitsev maailmameister? Tahame kahte nime.</a:t>
            </a:r>
          </a:p>
        </p:txBody>
      </p:sp>
      <p:pic>
        <p:nvPicPr>
          <p:cNvPr id="4" name="Graphic 3">
            <a:extLst>
              <a:ext uri="{FF2B5EF4-FFF2-40B4-BE49-F238E27FC236}">
                <a16:creationId xmlns:a16="http://schemas.microsoft.com/office/drawing/2014/main" id="{EE5A2396-DB11-3C61-9EEA-BC7D17789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8A9A67EB-82A9-685C-4673-5CDC941CC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47258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0BF5B1D-A306-5462-7577-945A168A656D}"/>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19DAC586-3E42-B473-B49D-C6143C5087A0}"/>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9</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36B21887-C255-0B6A-4778-8D0AFE60C7B7}"/>
              </a:ext>
            </a:extLst>
          </p:cNvPr>
          <p:cNvSpPr txBox="1"/>
          <p:nvPr/>
        </p:nvSpPr>
        <p:spPr>
          <a:xfrm>
            <a:off x="762000" y="3877027"/>
            <a:ext cx="16383000" cy="758669"/>
          </a:xfrm>
          <a:prstGeom prst="rect">
            <a:avLst/>
          </a:prstGeom>
        </p:spPr>
        <p:txBody>
          <a:bodyPr wrap="square" lIns="0" tIns="0" rIns="0" bIns="0" rtlCol="0" anchor="ctr">
            <a:spAutoFit/>
          </a:bodyPr>
          <a:lstStyle/>
          <a:p>
            <a:pPr algn="ctr">
              <a:lnSpc>
                <a:spcPts val="5613"/>
              </a:lnSpc>
            </a:pPr>
            <a:r>
              <a:rPr lang="fi-FI" sz="6600" b="1" dirty="0">
                <a:solidFill>
                  <a:srgbClr val="F3D03E"/>
                </a:solidFill>
                <a:latin typeface="Lab Grotesque Medium" pitchFamily="2" charset="0"/>
                <a:ea typeface="Lab Grotesque"/>
                <a:cs typeface="Lab Grotesque"/>
                <a:sym typeface="Lab Grotesque Bold"/>
              </a:rPr>
              <a:t>Markus Rooth ja Leo </a:t>
            </a:r>
            <a:r>
              <a:rPr lang="fi-FI" sz="6600" b="1" dirty="0" err="1">
                <a:solidFill>
                  <a:srgbClr val="F3D03E"/>
                </a:solidFill>
                <a:latin typeface="Lab Grotesque Medium" pitchFamily="2" charset="0"/>
                <a:ea typeface="Lab Grotesque"/>
                <a:cs typeface="Lab Grotesque"/>
                <a:sym typeface="Lab Grotesque Bold"/>
              </a:rPr>
              <a:t>Neugebauer</a:t>
            </a:r>
            <a:endParaRPr lang="en-US" sz="6600" dirty="0">
              <a:solidFill>
                <a:srgbClr val="F3D03E"/>
              </a:solidFill>
              <a:latin typeface="Lab Grotesque Thin" pitchFamily="2" charset="0"/>
              <a:ea typeface="Lab Grotesque"/>
              <a:cs typeface="Lab Grotesque"/>
              <a:sym typeface="Lab Grotesque"/>
            </a:endParaRPr>
          </a:p>
        </p:txBody>
      </p:sp>
      <p:pic>
        <p:nvPicPr>
          <p:cNvPr id="12" name="Graphic 11">
            <a:extLst>
              <a:ext uri="{FF2B5EF4-FFF2-40B4-BE49-F238E27FC236}">
                <a16:creationId xmlns:a16="http://schemas.microsoft.com/office/drawing/2014/main" id="{1B88F317-E4E5-BCEB-7E53-B9EB9DDF11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13" name="Picture 12" descr="A white text on a black background&#10;&#10;AI-generated content may be incorrect.">
            <a:extLst>
              <a:ext uri="{FF2B5EF4-FFF2-40B4-BE49-F238E27FC236}">
                <a16:creationId xmlns:a16="http://schemas.microsoft.com/office/drawing/2014/main" id="{32E38DAD-500F-40A1-6A6F-C390A402D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18" name="Picture 17">
            <a:extLst>
              <a:ext uri="{FF2B5EF4-FFF2-40B4-BE49-F238E27FC236}">
                <a16:creationId xmlns:a16="http://schemas.microsoft.com/office/drawing/2014/main" id="{6E621EA1-C4DF-ECA7-781F-F90E42505462}"/>
              </a:ext>
            </a:extLst>
          </p:cNvPr>
          <p:cNvPicPr>
            <a:picLocks noChangeAspect="1"/>
          </p:cNvPicPr>
          <p:nvPr/>
        </p:nvPicPr>
        <p:blipFill>
          <a:blip r:embed="rId5"/>
          <a:stretch>
            <a:fillRect/>
          </a:stretch>
        </p:blipFill>
        <p:spPr>
          <a:xfrm>
            <a:off x="2895600" y="5295900"/>
            <a:ext cx="4458808" cy="4370888"/>
          </a:xfrm>
          <a:prstGeom prst="rect">
            <a:avLst/>
          </a:prstGeom>
          <a:effectLst>
            <a:softEdge rad="63500"/>
          </a:effectLst>
        </p:spPr>
      </p:pic>
      <p:pic>
        <p:nvPicPr>
          <p:cNvPr id="20" name="Picture 19">
            <a:extLst>
              <a:ext uri="{FF2B5EF4-FFF2-40B4-BE49-F238E27FC236}">
                <a16:creationId xmlns:a16="http://schemas.microsoft.com/office/drawing/2014/main" id="{B9785F91-ECE7-2876-EED5-DDB092487A77}"/>
              </a:ext>
            </a:extLst>
          </p:cNvPr>
          <p:cNvPicPr>
            <a:picLocks noChangeAspect="1"/>
          </p:cNvPicPr>
          <p:nvPr/>
        </p:nvPicPr>
        <p:blipFill>
          <a:blip r:embed="rId6"/>
          <a:stretch>
            <a:fillRect/>
          </a:stretch>
        </p:blipFill>
        <p:spPr>
          <a:xfrm>
            <a:off x="9220200" y="5295900"/>
            <a:ext cx="6629400" cy="4370571"/>
          </a:xfrm>
          <a:prstGeom prst="rect">
            <a:avLst/>
          </a:prstGeom>
          <a:effectLst>
            <a:softEdge rad="63500"/>
          </a:effectLst>
        </p:spPr>
      </p:pic>
    </p:spTree>
    <p:extLst>
      <p:ext uri="{BB962C8B-B14F-4D97-AF65-F5344CB8AC3E}">
        <p14:creationId xmlns:p14="http://schemas.microsoft.com/office/powerpoint/2010/main" val="425683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43E4DAF9-E39C-E224-9EA4-D6DFACE2E01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3C8F144-4F47-EEB7-B155-E9F3585C7D35}"/>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a:t>
            </a:r>
            <a:endParaRPr lang="en-US" sz="4800" b="1" dirty="0">
              <a:solidFill>
                <a:schemeClr val="bg1"/>
              </a:solidFill>
              <a:latin typeface="Lab Grotesque Thin" pitchFamily="2" charset="0"/>
              <a:ea typeface="Lab Grotesque"/>
              <a:cs typeface="Lab Grotesque"/>
              <a:sym typeface="Lab Grotesque"/>
            </a:endParaRPr>
          </a:p>
        </p:txBody>
      </p:sp>
      <p:pic>
        <p:nvPicPr>
          <p:cNvPr id="3" name="Graphic 2">
            <a:extLst>
              <a:ext uri="{FF2B5EF4-FFF2-40B4-BE49-F238E27FC236}">
                <a16:creationId xmlns:a16="http://schemas.microsoft.com/office/drawing/2014/main" id="{2900B0B2-A7DE-BA2E-3E27-D5F7901358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sp>
        <p:nvSpPr>
          <p:cNvPr id="14" name="TextBox 28">
            <a:extLst>
              <a:ext uri="{FF2B5EF4-FFF2-40B4-BE49-F238E27FC236}">
                <a16:creationId xmlns:a16="http://schemas.microsoft.com/office/drawing/2014/main" id="{A3794FA5-C460-A194-7076-4555CF0CB3CE}"/>
              </a:ext>
            </a:extLst>
          </p:cNvPr>
          <p:cNvSpPr txBox="1"/>
          <p:nvPr/>
        </p:nvSpPr>
        <p:spPr>
          <a:xfrm>
            <a:off x="1143000" y="3543300"/>
            <a:ext cx="16383000" cy="3590727"/>
          </a:xfrm>
          <a:prstGeom prst="rect">
            <a:avLst/>
          </a:prstGeom>
        </p:spPr>
        <p:txBody>
          <a:bodyPr wrap="square" lIns="0" tIns="0" rIns="0" bIns="0" rtlCol="0" anchor="ctr">
            <a:spAutoFit/>
          </a:bodyPr>
          <a:lstStyle/>
          <a:p>
            <a:pPr>
              <a:lnSpc>
                <a:spcPts val="5613"/>
              </a:lnSpc>
            </a:pPr>
            <a:r>
              <a:rPr lang="fi-FI" sz="4800" dirty="0">
                <a:solidFill>
                  <a:schemeClr val="bg1"/>
                </a:solidFill>
                <a:latin typeface="Lab Grotesque Medium" pitchFamily="2" charset="0"/>
                <a:ea typeface="Lab Grotesque"/>
                <a:cs typeface="Lab Grotesque"/>
                <a:sym typeface="Lab Grotesque Bold"/>
              </a:rPr>
              <a:t>FIFA </a:t>
            </a:r>
            <a:r>
              <a:rPr lang="fi-FI" sz="4800" dirty="0" err="1">
                <a:solidFill>
                  <a:schemeClr val="bg1"/>
                </a:solidFill>
                <a:latin typeface="Lab Grotesque Medium" pitchFamily="2" charset="0"/>
                <a:ea typeface="Lab Grotesque"/>
                <a:cs typeface="Lab Grotesque"/>
                <a:sym typeface="Lab Grotesque Bold"/>
              </a:rPr>
              <a:t>värskeim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reiting</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annab</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Eesi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meeste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jalgpallikoondisele</a:t>
            </a:r>
            <a:r>
              <a:rPr lang="fi-FI" sz="4800" dirty="0">
                <a:solidFill>
                  <a:schemeClr val="bg1"/>
                </a:solidFill>
                <a:latin typeface="Lab Grotesque Medium" pitchFamily="2" charset="0"/>
                <a:ea typeface="Lab Grotesque"/>
                <a:cs typeface="Lab Grotesque"/>
                <a:sym typeface="Lab Grotesque Bold"/>
              </a:rPr>
              <a:t> 130. </a:t>
            </a:r>
            <a:r>
              <a:rPr lang="fi-FI" sz="4800" dirty="0" err="1">
                <a:solidFill>
                  <a:schemeClr val="bg1"/>
                </a:solidFill>
                <a:latin typeface="Lab Grotesque Medium" pitchFamily="2" charset="0"/>
                <a:ea typeface="Lab Grotesque"/>
                <a:cs typeface="Lab Grotesque"/>
                <a:sym typeface="Lab Grotesque Bold"/>
              </a:rPr>
              <a:t>koha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Negatiivse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rekordini</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veel</a:t>
            </a:r>
            <a:r>
              <a:rPr lang="fi-FI" sz="4800" dirty="0">
                <a:solidFill>
                  <a:schemeClr val="bg1"/>
                </a:solidFill>
                <a:latin typeface="Lab Grotesque Medium" pitchFamily="2" charset="0"/>
                <a:ea typeface="Lab Grotesque"/>
                <a:cs typeface="Lab Grotesque"/>
                <a:sym typeface="Lab Grotesque Bold"/>
              </a:rPr>
              <a:t> pisut </a:t>
            </a:r>
            <a:r>
              <a:rPr lang="fi-FI" sz="4800" dirty="0" err="1">
                <a:solidFill>
                  <a:schemeClr val="bg1"/>
                </a:solidFill>
                <a:latin typeface="Lab Grotesque Medium" pitchFamily="2" charset="0"/>
                <a:ea typeface="Lab Grotesque"/>
                <a:cs typeface="Lab Grotesque"/>
                <a:sym typeface="Lab Grotesque Bold"/>
              </a:rPr>
              <a:t>minna</a:t>
            </a:r>
            <a:r>
              <a:rPr lang="fi-FI" sz="4800" dirty="0">
                <a:solidFill>
                  <a:schemeClr val="bg1"/>
                </a:solidFill>
                <a:latin typeface="Lab Grotesque Medium" pitchFamily="2" charset="0"/>
                <a:ea typeface="Lab Grotesque"/>
                <a:cs typeface="Lab Grotesque"/>
                <a:sym typeface="Lab Grotesque Bold"/>
              </a:rPr>
              <a:t> – 2008. </a:t>
            </a:r>
            <a:r>
              <a:rPr lang="fi-FI" sz="4800" dirty="0" err="1">
                <a:solidFill>
                  <a:schemeClr val="bg1"/>
                </a:solidFill>
                <a:latin typeface="Lab Grotesque Medium" pitchFamily="2" charset="0"/>
                <a:ea typeface="Lab Grotesque"/>
                <a:cs typeface="Lab Grotesque"/>
                <a:sym typeface="Lab Grotesque Bold"/>
              </a:rPr>
              <a:t>aasta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oktoobris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olime</a:t>
            </a:r>
            <a:r>
              <a:rPr lang="fi-FI" sz="4800" dirty="0">
                <a:solidFill>
                  <a:schemeClr val="bg1"/>
                </a:solidFill>
                <a:latin typeface="Lab Grotesque Medium" pitchFamily="2" charset="0"/>
                <a:ea typeface="Lab Grotesque"/>
                <a:cs typeface="Lab Grotesque"/>
                <a:sym typeface="Lab Grotesque Bold"/>
              </a:rPr>
              <a:t> 137. </a:t>
            </a:r>
            <a:r>
              <a:rPr lang="fi-FI" sz="4800" dirty="0" err="1">
                <a:solidFill>
                  <a:schemeClr val="bg1"/>
                </a:solidFill>
                <a:latin typeface="Lab Grotesque Medium" pitchFamily="2" charset="0"/>
                <a:ea typeface="Lab Grotesque"/>
                <a:cs typeface="Lab Grotesque"/>
                <a:sym typeface="Lab Grotesque Bold"/>
              </a:rPr>
              <a:t>kohal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Selle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foonil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tundub</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päris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uskumatu</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koondise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parim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koht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millele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tõusti</a:t>
            </a:r>
            <a:r>
              <a:rPr lang="fi-FI" sz="4800" dirty="0">
                <a:solidFill>
                  <a:schemeClr val="bg1"/>
                </a:solidFill>
                <a:latin typeface="Lab Grotesque Medium" pitchFamily="2" charset="0"/>
                <a:ea typeface="Lab Grotesque"/>
                <a:cs typeface="Lab Grotesque"/>
                <a:sym typeface="Lab Grotesque Bold"/>
              </a:rPr>
              <a:t> 2012. </a:t>
            </a:r>
            <a:r>
              <a:rPr lang="fi-FI" sz="4800" dirty="0" err="1">
                <a:solidFill>
                  <a:schemeClr val="bg1"/>
                </a:solidFill>
                <a:latin typeface="Lab Grotesque Medium" pitchFamily="2" charset="0"/>
                <a:ea typeface="Lab Grotesque"/>
                <a:cs typeface="Lab Grotesque"/>
                <a:sym typeface="Lab Grotesque Bold"/>
              </a:rPr>
              <a:t>aasta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märtsis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on Eesti </a:t>
            </a:r>
            <a:r>
              <a:rPr lang="fi-FI" sz="4800" dirty="0" err="1">
                <a:solidFill>
                  <a:schemeClr val="bg1"/>
                </a:solidFill>
                <a:latin typeface="Lab Grotesque Medium" pitchFamily="2" charset="0"/>
                <a:ea typeface="Lab Grotesque"/>
                <a:cs typeface="Lab Grotesque"/>
                <a:sym typeface="Lab Grotesque Bold"/>
              </a:rPr>
              <a:t>koondise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parim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koht</a:t>
            </a:r>
            <a:r>
              <a:rPr lang="fi-FI" sz="4800" dirty="0">
                <a:solidFill>
                  <a:schemeClr val="bg1"/>
                </a:solidFill>
                <a:latin typeface="Lab Grotesque Medium" pitchFamily="2" charset="0"/>
                <a:ea typeface="Lab Grotesque"/>
                <a:cs typeface="Lab Grotesque"/>
                <a:sym typeface="Lab Grotesque Bold"/>
              </a:rPr>
              <a:t> FIFA </a:t>
            </a:r>
            <a:r>
              <a:rPr lang="fi-FI" sz="4800" dirty="0" err="1">
                <a:solidFill>
                  <a:schemeClr val="bg1"/>
                </a:solidFill>
                <a:latin typeface="Lab Grotesque Medium" pitchFamily="2" charset="0"/>
                <a:ea typeface="Lab Grotesque"/>
                <a:cs typeface="Lab Grotesque"/>
                <a:sym typeface="Lab Grotesque Bold"/>
              </a:rPr>
              <a:t>edetabelis</a:t>
            </a:r>
            <a:r>
              <a:rPr lang="fi-FI" sz="4800" dirty="0">
                <a:solidFill>
                  <a:schemeClr val="bg1"/>
                </a:solidFill>
                <a:latin typeface="Lab Grotesque Medium" pitchFamily="2" charset="0"/>
                <a:ea typeface="Lab Grotesque"/>
                <a:cs typeface="Lab Grotesque"/>
                <a:sym typeface="Lab Grotesque Bold"/>
              </a:rPr>
              <a:t>?</a:t>
            </a:r>
          </a:p>
        </p:txBody>
      </p:sp>
      <p:pic>
        <p:nvPicPr>
          <p:cNvPr id="7" name="Picture 6" descr="A white text on a black background&#10;&#10;AI-generated content may be incorrect.">
            <a:extLst>
              <a:ext uri="{FF2B5EF4-FFF2-40B4-BE49-F238E27FC236}">
                <a16:creationId xmlns:a16="http://schemas.microsoft.com/office/drawing/2014/main" id="{4B9B88B8-A81E-DFF6-9CC0-74DAA2664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11" name="TextBox 10">
            <a:extLst>
              <a:ext uri="{FF2B5EF4-FFF2-40B4-BE49-F238E27FC236}">
                <a16:creationId xmlns:a16="http://schemas.microsoft.com/office/drawing/2014/main" id="{CCFE2BAA-F34A-109E-4339-C3F25E8F7DD7}"/>
              </a:ext>
            </a:extLst>
          </p:cNvPr>
          <p:cNvSpPr txBox="1"/>
          <p:nvPr/>
        </p:nvSpPr>
        <p:spPr>
          <a:xfrm>
            <a:off x="11277600" y="8745157"/>
            <a:ext cx="9144000" cy="523220"/>
          </a:xfrm>
          <a:prstGeom prst="rect">
            <a:avLst/>
          </a:prstGeom>
          <a:noFill/>
        </p:spPr>
        <p:txBody>
          <a:bodyPr wrap="square">
            <a:spAutoFit/>
          </a:bodyPr>
          <a:lstStyle/>
          <a:p>
            <a:r>
              <a:rPr lang="fi-FI" sz="2800" dirty="0" err="1">
                <a:solidFill>
                  <a:schemeClr val="bg1"/>
                </a:solidFill>
                <a:latin typeface="Lab Grotesque Medium" panose="00000600000000000000" pitchFamily="50" charset="0"/>
              </a:rPr>
              <a:t>Õige</a:t>
            </a:r>
            <a:r>
              <a:rPr lang="fi-FI" sz="2800" dirty="0">
                <a:solidFill>
                  <a:schemeClr val="bg1"/>
                </a:solidFill>
                <a:latin typeface="Lab Grotesque Medium" panose="00000600000000000000" pitchFamily="50" charset="0"/>
              </a:rPr>
              <a:t> vastus 2 </a:t>
            </a:r>
            <a:r>
              <a:rPr lang="fi-FI" sz="2800" dirty="0" err="1">
                <a:solidFill>
                  <a:schemeClr val="bg1"/>
                </a:solidFill>
                <a:latin typeface="Lab Grotesque Medium" panose="00000600000000000000" pitchFamily="50" charset="0"/>
              </a:rPr>
              <a:t>punkti</a:t>
            </a:r>
            <a:r>
              <a:rPr lang="fi-FI" sz="2800" dirty="0">
                <a:solidFill>
                  <a:schemeClr val="bg1"/>
                </a:solidFill>
                <a:latin typeface="Lab Grotesque Medium" panose="00000600000000000000" pitchFamily="50" charset="0"/>
              </a:rPr>
              <a:t>, +/- 3 kohta 1 </a:t>
            </a:r>
            <a:r>
              <a:rPr lang="fi-FI" sz="2800" dirty="0" err="1">
                <a:solidFill>
                  <a:schemeClr val="bg1"/>
                </a:solidFill>
                <a:latin typeface="Lab Grotesque Medium" panose="00000600000000000000" pitchFamily="50" charset="0"/>
              </a:rPr>
              <a:t>punkt</a:t>
            </a:r>
            <a:endParaRPr lang="et-EE" sz="2800" dirty="0">
              <a:solidFill>
                <a:schemeClr val="bg1"/>
              </a:solidFill>
              <a:latin typeface="Lab Grotesque Medium" panose="00000600000000000000" pitchFamily="50" charset="0"/>
            </a:endParaRPr>
          </a:p>
        </p:txBody>
      </p:sp>
    </p:spTree>
    <p:extLst>
      <p:ext uri="{BB962C8B-B14F-4D97-AF65-F5344CB8AC3E}">
        <p14:creationId xmlns:p14="http://schemas.microsoft.com/office/powerpoint/2010/main" val="40842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C67897CF-B17B-23AF-57D2-659C84EB3FD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B8F43443-201B-ABE5-72E2-49B9C4818923}"/>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10</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DE735C45-FE50-E51F-3791-A50DF1F4216D}"/>
              </a:ext>
            </a:extLst>
          </p:cNvPr>
          <p:cNvSpPr txBox="1"/>
          <p:nvPr/>
        </p:nvSpPr>
        <p:spPr>
          <a:xfrm>
            <a:off x="1143000" y="3717468"/>
            <a:ext cx="16383000" cy="4308872"/>
          </a:xfrm>
          <a:prstGeom prst="rect">
            <a:avLst/>
          </a:prstGeom>
        </p:spPr>
        <p:txBody>
          <a:bodyPr wrap="square" lIns="0" tIns="0" rIns="0" bIns="0" rtlCol="0" anchor="ctr">
            <a:spAutoFit/>
          </a:bodyPr>
          <a:lstStyle/>
          <a:p>
            <a:pPr>
              <a:lnSpc>
                <a:spcPts val="5613"/>
              </a:lnSpc>
            </a:pPr>
            <a:r>
              <a:rPr lang="fi-FI" sz="4800" dirty="0" err="1">
                <a:solidFill>
                  <a:schemeClr val="bg1"/>
                </a:solidFill>
                <a:latin typeface="Lab Grotesque Medium" pitchFamily="2" charset="0"/>
                <a:ea typeface="Lab Grotesque"/>
                <a:cs typeface="Lab Grotesque"/>
                <a:sym typeface="Lab Grotesque Bold"/>
              </a:rPr>
              <a:t>Selle</a:t>
            </a:r>
            <a:r>
              <a:rPr lang="fi-FI" sz="4800" dirty="0">
                <a:solidFill>
                  <a:schemeClr val="bg1"/>
                </a:solidFill>
                <a:latin typeface="Lab Grotesque Medium" pitchFamily="2" charset="0"/>
                <a:ea typeface="Lab Grotesque"/>
                <a:cs typeface="Lab Grotesque"/>
                <a:sym typeface="Lab Grotesque Bold"/>
              </a:rPr>
              <a:t> ala maailma </a:t>
            </a:r>
            <a:r>
              <a:rPr lang="fi-FI" sz="4800" dirty="0" err="1">
                <a:solidFill>
                  <a:schemeClr val="bg1"/>
                </a:solidFill>
                <a:latin typeface="Lab Grotesque Medium" pitchFamily="2" charset="0"/>
                <a:ea typeface="Lab Grotesque"/>
                <a:cs typeface="Lab Grotesque"/>
                <a:sym typeface="Lab Grotesque Bold"/>
              </a:rPr>
              <a:t>edetabeli</a:t>
            </a:r>
            <a:r>
              <a:rPr lang="fi-FI" sz="4800" dirty="0">
                <a:solidFill>
                  <a:schemeClr val="bg1"/>
                </a:solidFill>
                <a:latin typeface="Lab Grotesque Medium" pitchFamily="2" charset="0"/>
                <a:ea typeface="Lab Grotesque"/>
                <a:cs typeface="Lab Grotesque"/>
                <a:sym typeface="Lab Grotesque Bold"/>
              </a:rPr>
              <a:t> tipus on kaks </a:t>
            </a:r>
            <a:r>
              <a:rPr lang="fi-FI" sz="4800" dirty="0" err="1">
                <a:solidFill>
                  <a:schemeClr val="bg1"/>
                </a:solidFill>
                <a:latin typeface="Lab Grotesque Medium" pitchFamily="2" charset="0"/>
                <a:ea typeface="Lab Grotesque"/>
                <a:cs typeface="Lab Grotesque"/>
                <a:sym typeface="Lab Grotesque Bold"/>
              </a:rPr>
              <a:t>Luke’i</a:t>
            </a:r>
            <a:r>
              <a:rPr lang="fi-FI" sz="4800" dirty="0">
                <a:solidFill>
                  <a:schemeClr val="bg1"/>
                </a:solidFill>
                <a:latin typeface="Lab Grotesque Medium" pitchFamily="2" charset="0"/>
                <a:ea typeface="Lab Grotesque"/>
                <a:cs typeface="Lab Grotesque"/>
                <a:sym typeface="Lab Grotesque Bold"/>
              </a:rPr>
              <a:t>: Luke „</a:t>
            </a:r>
            <a:r>
              <a:rPr lang="fi-FI" sz="4800" dirty="0" err="1">
                <a:solidFill>
                  <a:schemeClr val="bg1"/>
                </a:solidFill>
                <a:latin typeface="Lab Grotesque Medium" pitchFamily="2" charset="0"/>
                <a:ea typeface="Lab Grotesque"/>
                <a:cs typeface="Lab Grotesque"/>
                <a:sym typeface="Lab Grotesque Bold"/>
              </a:rPr>
              <a:t>The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Nuke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Littler</a:t>
            </a:r>
            <a:r>
              <a:rPr lang="fi-FI" sz="4800" dirty="0">
                <a:solidFill>
                  <a:schemeClr val="bg1"/>
                </a:solidFill>
                <a:latin typeface="Lab Grotesque Medium" pitchFamily="2" charset="0"/>
                <a:ea typeface="Lab Grotesque"/>
                <a:cs typeface="Lab Grotesque"/>
                <a:sym typeface="Lab Grotesque Bold"/>
              </a:rPr>
              <a:t> ja Luke „Cool </a:t>
            </a:r>
            <a:r>
              <a:rPr lang="fi-FI" sz="4800" dirty="0" err="1">
                <a:solidFill>
                  <a:schemeClr val="bg1"/>
                </a:solidFill>
                <a:latin typeface="Lab Grotesque Medium" pitchFamily="2" charset="0"/>
                <a:ea typeface="Lab Grotesque"/>
                <a:cs typeface="Lab Grotesque"/>
                <a:sym typeface="Lab Grotesque Bold"/>
              </a:rPr>
              <a:t>Hand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Humphries</a:t>
            </a:r>
            <a:r>
              <a:rPr lang="fi-FI" sz="4800" dirty="0">
                <a:solidFill>
                  <a:schemeClr val="bg1"/>
                </a:solidFill>
                <a:latin typeface="Lab Grotesque Medium" pitchFamily="2" charset="0"/>
                <a:ea typeface="Lab Grotesque"/>
                <a:cs typeface="Lab Grotesque"/>
                <a:sym typeface="Lab Grotesque Bold"/>
              </a:rPr>
              <a:t>. 47. </a:t>
            </a:r>
            <a:r>
              <a:rPr lang="fi-FI" sz="4800" dirty="0" err="1">
                <a:solidFill>
                  <a:schemeClr val="bg1"/>
                </a:solidFill>
                <a:latin typeface="Lab Grotesque Medium" pitchFamily="2" charset="0"/>
                <a:ea typeface="Lab Grotesque"/>
                <a:cs typeface="Lab Grotesque"/>
                <a:sym typeface="Lab Grotesque Bold"/>
              </a:rPr>
              <a:t>kohalt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leiame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lätlase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Madars</a:t>
            </a:r>
            <a:r>
              <a:rPr lang="fi-FI" sz="4800" dirty="0">
                <a:solidFill>
                  <a:schemeClr val="bg1"/>
                </a:solidFill>
                <a:latin typeface="Lab Grotesque Medium" pitchFamily="2" charset="0"/>
                <a:ea typeface="Lab Grotesque"/>
                <a:cs typeface="Lab Grotesque"/>
                <a:sym typeface="Lab Grotesque Bold"/>
              </a:rPr>
              <a:t> „Latvian </a:t>
            </a:r>
            <a:r>
              <a:rPr lang="fi-FI" sz="4800" dirty="0" err="1">
                <a:solidFill>
                  <a:schemeClr val="bg1"/>
                </a:solidFill>
                <a:latin typeface="Lab Grotesque Medium" pitchFamily="2" charset="0"/>
                <a:ea typeface="Lab Grotesque"/>
                <a:cs typeface="Lab Grotesque"/>
                <a:sym typeface="Lab Grotesque Bold"/>
              </a:rPr>
              <a:t>Razmatazz</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Razma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Võistlustel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pole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vähetähtis</a:t>
            </a:r>
            <a:r>
              <a:rPr lang="fi-FI" sz="4800" dirty="0">
                <a:solidFill>
                  <a:schemeClr val="bg1"/>
                </a:solidFill>
                <a:latin typeface="Lab Grotesque Medium" pitchFamily="2" charset="0"/>
                <a:ea typeface="Lab Grotesque"/>
                <a:cs typeface="Lab Grotesque"/>
                <a:sym typeface="Lab Grotesque Bold"/>
              </a:rPr>
              <a:t> ka </a:t>
            </a:r>
            <a:r>
              <a:rPr lang="fi-FI" sz="4800" dirty="0" err="1">
                <a:solidFill>
                  <a:schemeClr val="bg1"/>
                </a:solidFill>
                <a:latin typeface="Lab Grotesque Medium" pitchFamily="2" charset="0"/>
                <a:ea typeface="Lab Grotesque"/>
                <a:cs typeface="Lab Grotesque"/>
                <a:sym typeface="Lab Grotesque Bold"/>
              </a:rPr>
              <a:t>selline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asi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nagu</a:t>
            </a:r>
            <a:r>
              <a:rPr lang="fi-FI" sz="4800" dirty="0">
                <a:solidFill>
                  <a:schemeClr val="bg1"/>
                </a:solidFill>
                <a:latin typeface="Lab Grotesque Medium" pitchFamily="2" charset="0"/>
                <a:ea typeface="Lab Grotesque"/>
                <a:cs typeface="Lab Grotesque"/>
                <a:sym typeface="Lab Grotesque Bold"/>
              </a:rPr>
              <a:t> </a:t>
            </a:r>
            <a:r>
              <a:rPr lang="fi-FI" sz="4800" i="1" dirty="0" err="1">
                <a:solidFill>
                  <a:schemeClr val="bg1"/>
                </a:solidFill>
                <a:latin typeface="Lab Grotesque Medium" pitchFamily="2" charset="0"/>
                <a:ea typeface="Lab Grotesque"/>
                <a:cs typeface="Lab Grotesque"/>
                <a:sym typeface="Lab Grotesque Bold"/>
              </a:rPr>
              <a:t>walk</a:t>
            </a:r>
            <a:r>
              <a:rPr lang="fi-FI" sz="4800" i="1" dirty="0">
                <a:solidFill>
                  <a:schemeClr val="bg1"/>
                </a:solidFill>
                <a:latin typeface="Lab Grotesque Medium" pitchFamily="2" charset="0"/>
                <a:ea typeface="Lab Grotesque"/>
                <a:cs typeface="Lab Grotesque"/>
                <a:sym typeface="Lab Grotesque Bold"/>
              </a:rPr>
              <a:t>-on music</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Näiteks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lätlase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lugu</a:t>
            </a:r>
            <a:r>
              <a:rPr lang="fi-FI" sz="4800" dirty="0">
                <a:solidFill>
                  <a:schemeClr val="bg1"/>
                </a:solidFill>
                <a:latin typeface="Lab Grotesque Medium" pitchFamily="2" charset="0"/>
                <a:ea typeface="Lab Grotesque"/>
                <a:cs typeface="Lab Grotesque"/>
                <a:sym typeface="Lab Grotesque Bold"/>
              </a:rPr>
              <a:t> on Bon Jovi „</a:t>
            </a:r>
            <a:r>
              <a:rPr lang="fi-FI" sz="4800" dirty="0" err="1">
                <a:solidFill>
                  <a:schemeClr val="bg1"/>
                </a:solidFill>
                <a:latin typeface="Lab Grotesque Medium" pitchFamily="2" charset="0"/>
                <a:ea typeface="Lab Grotesque"/>
                <a:cs typeface="Lab Grotesque"/>
                <a:sym typeface="Lab Grotesque Bold"/>
              </a:rPr>
              <a:t>Livin</a:t>
            </a:r>
            <a:r>
              <a:rPr lang="fi-FI" sz="4800" dirty="0">
                <a:solidFill>
                  <a:schemeClr val="bg1"/>
                </a:solidFill>
                <a:latin typeface="Lab Grotesque Medium" pitchFamily="2" charset="0"/>
                <a:ea typeface="Lab Grotesque"/>
                <a:cs typeface="Lab Grotesque"/>
                <a:sym typeface="Lab Grotesque Bold"/>
              </a:rPr>
              <a:t>’ on a </a:t>
            </a:r>
            <a:r>
              <a:rPr lang="fi-FI" sz="4800" dirty="0" err="1">
                <a:solidFill>
                  <a:schemeClr val="bg1"/>
                </a:solidFill>
                <a:latin typeface="Lab Grotesque Medium" pitchFamily="2" charset="0"/>
                <a:ea typeface="Lab Grotesque"/>
                <a:cs typeface="Lab Grotesque"/>
                <a:sym typeface="Lab Grotesque Bold"/>
              </a:rPr>
              <a:t>Prayer</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ala?</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D4E36919-4844-5085-DEBE-DA2DC67948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E268397F-2A53-9169-9243-D6EF1F7C8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58764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22DBCDC-3AAF-C389-A2F2-8918183B838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9476973-642A-725D-5DD7-883A99779DC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10</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C92B860-77F2-04EB-AD59-A9B1A250C84D}"/>
              </a:ext>
            </a:extLst>
          </p:cNvPr>
          <p:cNvSpPr txBox="1"/>
          <p:nvPr/>
        </p:nvSpPr>
        <p:spPr>
          <a:xfrm>
            <a:off x="952500" y="4152900"/>
            <a:ext cx="16383000" cy="758669"/>
          </a:xfrm>
          <a:prstGeom prst="rect">
            <a:avLst/>
          </a:prstGeom>
        </p:spPr>
        <p:txBody>
          <a:bodyPr wrap="square" lIns="0" tIns="0" rIns="0" bIns="0" rtlCol="0" anchor="ctr">
            <a:spAutoFit/>
          </a:bodyPr>
          <a:lstStyle/>
          <a:p>
            <a:pPr algn="ctr">
              <a:lnSpc>
                <a:spcPts val="5613"/>
              </a:lnSpc>
            </a:pPr>
            <a:r>
              <a:rPr lang="et-EE" sz="6600" b="1" dirty="0" err="1">
                <a:solidFill>
                  <a:srgbClr val="F3D03E"/>
                </a:solidFill>
                <a:latin typeface="Lab Grotesque Medium" pitchFamily="2" charset="0"/>
                <a:ea typeface="Lab Grotesque"/>
                <a:cs typeface="Lab Grotesque"/>
                <a:sym typeface="Lab Grotesque Bold"/>
              </a:rPr>
              <a:t>Darts</a:t>
            </a:r>
            <a:r>
              <a:rPr lang="et-EE" sz="6600" b="1" dirty="0">
                <a:solidFill>
                  <a:srgbClr val="F3D03E"/>
                </a:solidFill>
                <a:latin typeface="Lab Grotesque Medium" pitchFamily="2" charset="0"/>
                <a:ea typeface="Lab Grotesque"/>
                <a:cs typeface="Lab Grotesque"/>
                <a:sym typeface="Lab Grotesque Bold"/>
              </a:rPr>
              <a:t> ehk nooleviskemäng</a:t>
            </a:r>
          </a:p>
        </p:txBody>
      </p:sp>
      <p:pic>
        <p:nvPicPr>
          <p:cNvPr id="4" name="Graphic 3">
            <a:extLst>
              <a:ext uri="{FF2B5EF4-FFF2-40B4-BE49-F238E27FC236}">
                <a16:creationId xmlns:a16="http://schemas.microsoft.com/office/drawing/2014/main" id="{4539FE7B-9A4C-A619-7C9D-3AD4A9927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77B500B4-B64F-A5F8-D02D-726FF2A4F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9" name="Picture 8">
            <a:extLst>
              <a:ext uri="{FF2B5EF4-FFF2-40B4-BE49-F238E27FC236}">
                <a16:creationId xmlns:a16="http://schemas.microsoft.com/office/drawing/2014/main" id="{74AF9DA4-81CA-D84A-DC61-AE22EFC56CBA}"/>
              </a:ext>
            </a:extLst>
          </p:cNvPr>
          <p:cNvPicPr>
            <a:picLocks noChangeAspect="1"/>
          </p:cNvPicPr>
          <p:nvPr/>
        </p:nvPicPr>
        <p:blipFill>
          <a:blip r:embed="rId5"/>
          <a:stretch>
            <a:fillRect/>
          </a:stretch>
        </p:blipFill>
        <p:spPr>
          <a:xfrm>
            <a:off x="4923995" y="5313247"/>
            <a:ext cx="8440009" cy="4709943"/>
          </a:xfrm>
          <a:prstGeom prst="rect">
            <a:avLst/>
          </a:prstGeom>
          <a:effectLst>
            <a:softEdge rad="63500"/>
          </a:effectLst>
        </p:spPr>
      </p:pic>
    </p:spTree>
    <p:extLst>
      <p:ext uri="{BB962C8B-B14F-4D97-AF65-F5344CB8AC3E}">
        <p14:creationId xmlns:p14="http://schemas.microsoft.com/office/powerpoint/2010/main" val="353504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831953E-AE86-5469-6F86-0A433C57B1CA}"/>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BBFD721F-A539-418A-CFA6-B57F32C23F86}"/>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11</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E3944FE-E0CB-94E0-B384-E6E11CD99CF7}"/>
              </a:ext>
            </a:extLst>
          </p:cNvPr>
          <p:cNvSpPr txBox="1"/>
          <p:nvPr/>
        </p:nvSpPr>
        <p:spPr>
          <a:xfrm>
            <a:off x="1143000" y="3717467"/>
            <a:ext cx="16383000" cy="4308872"/>
          </a:xfrm>
          <a:prstGeom prst="rect">
            <a:avLst/>
          </a:prstGeom>
        </p:spPr>
        <p:txBody>
          <a:bodyPr wrap="square" lIns="0" tIns="0" rIns="0" bIns="0" rtlCol="0" anchor="ctr">
            <a:spAutoFit/>
          </a:bodyPr>
          <a:lstStyle/>
          <a:p>
            <a:pPr>
              <a:lnSpc>
                <a:spcPts val="5613"/>
              </a:lnSpc>
            </a:pPr>
            <a:r>
              <a:rPr lang="fi-FI" sz="4800" dirty="0" err="1">
                <a:solidFill>
                  <a:schemeClr val="bg1"/>
                </a:solidFill>
                <a:latin typeface="Lab Grotesque Medium" pitchFamily="2" charset="0"/>
                <a:ea typeface="Lab Grotesque"/>
                <a:cs typeface="Lab Grotesque"/>
                <a:sym typeface="Lab Grotesque Bold"/>
              </a:rPr>
              <a:t>Postimehe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ajakirjaniku</a:t>
            </a:r>
            <a:r>
              <a:rPr lang="fi-FI" sz="4800" dirty="0">
                <a:solidFill>
                  <a:schemeClr val="bg1"/>
                </a:solidFill>
                <a:latin typeface="Lab Grotesque Medium" pitchFamily="2" charset="0"/>
                <a:ea typeface="Lab Grotesque"/>
                <a:cs typeface="Lab Grotesque"/>
                <a:sym typeface="Lab Grotesque Bold"/>
              </a:rPr>
              <a:t> Tuuli Kochi 2013. </a:t>
            </a:r>
            <a:r>
              <a:rPr lang="fi-FI" sz="4800" dirty="0" err="1">
                <a:solidFill>
                  <a:schemeClr val="bg1"/>
                </a:solidFill>
                <a:latin typeface="Lab Grotesque Medium" pitchFamily="2" charset="0"/>
                <a:ea typeface="Lab Grotesque"/>
                <a:cs typeface="Lab Grotesque"/>
                <a:sym typeface="Lab Grotesque Bold"/>
              </a:rPr>
              <a:t>aasta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küsimusele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oled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jooksnud</a:t>
            </a:r>
            <a:r>
              <a:rPr lang="fi-FI" sz="4800" dirty="0">
                <a:solidFill>
                  <a:schemeClr val="bg1"/>
                </a:solidFill>
                <a:latin typeface="Lab Grotesque Medium" pitchFamily="2" charset="0"/>
                <a:ea typeface="Lab Grotesque"/>
                <a:cs typeface="Lab Grotesque"/>
                <a:sym typeface="Lab Grotesque Bold"/>
              </a:rPr>
              <a:t> 34 </a:t>
            </a:r>
            <a:r>
              <a:rPr lang="fi-FI" sz="4800" dirty="0" err="1">
                <a:solidFill>
                  <a:schemeClr val="bg1"/>
                </a:solidFill>
                <a:latin typeface="Lab Grotesque Medium" pitchFamily="2" charset="0"/>
                <a:ea typeface="Lab Grotesque"/>
                <a:cs typeface="Lab Grotesque"/>
                <a:sym typeface="Lab Grotesque Bold"/>
              </a:rPr>
              <a:t>maratoni</a:t>
            </a:r>
            <a:r>
              <a:rPr lang="fi-FI" sz="4800" dirty="0">
                <a:solidFill>
                  <a:schemeClr val="bg1"/>
                </a:solidFill>
                <a:latin typeface="Lab Grotesque Medium" pitchFamily="2" charset="0"/>
                <a:ea typeface="Lab Grotesque"/>
                <a:cs typeface="Lab Grotesque"/>
                <a:sym typeface="Lab Grotesque Bold"/>
              </a:rPr>
              <a:t>?” vastas </a:t>
            </a:r>
            <a:r>
              <a:rPr lang="fi-FI" sz="4800" dirty="0" err="1">
                <a:solidFill>
                  <a:schemeClr val="bg1"/>
                </a:solidFill>
                <a:latin typeface="Lab Grotesque Medium" pitchFamily="2" charset="0"/>
                <a:ea typeface="Lab Grotesque"/>
                <a:cs typeface="Lab Grotesque"/>
                <a:sym typeface="Lab Grotesque Bold"/>
              </a:rPr>
              <a:t>see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tuntud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näitleja</a:t>
            </a:r>
            <a:r>
              <a:rPr lang="fi-FI" sz="4800" dirty="0">
                <a:solidFill>
                  <a:schemeClr val="bg1"/>
                </a:solidFill>
                <a:latin typeface="Lab Grotesque Medium" pitchFamily="2" charset="0"/>
                <a:ea typeface="Lab Grotesque"/>
                <a:cs typeface="Lab Grotesque"/>
                <a:sym typeface="Lab Grotesque Bold"/>
              </a:rPr>
              <a:t> nii: „</a:t>
            </a:r>
            <a:r>
              <a:rPr lang="fi-FI" sz="4800" dirty="0" err="1">
                <a:solidFill>
                  <a:schemeClr val="bg1"/>
                </a:solidFill>
                <a:latin typeface="Lab Grotesque Medium" pitchFamily="2" charset="0"/>
                <a:ea typeface="Lab Grotesque"/>
                <a:cs typeface="Lab Grotesque"/>
                <a:sym typeface="Lab Grotesque Bold"/>
              </a:rPr>
              <a:t>Midagi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sellist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jah</a:t>
            </a:r>
            <a:r>
              <a:rPr lang="fi-FI" sz="4800" dirty="0">
                <a:solidFill>
                  <a:schemeClr val="bg1"/>
                </a:solidFill>
                <a:latin typeface="Lab Grotesque Medium" pitchFamily="2" charset="0"/>
                <a:ea typeface="Lab Grotesque"/>
                <a:cs typeface="Lab Grotesque"/>
                <a:sym typeface="Lab Grotesque Bold"/>
              </a:rPr>
              <a:t>. 50 </a:t>
            </a:r>
            <a:r>
              <a:rPr lang="fi-FI" sz="4800" dirty="0" err="1">
                <a:solidFill>
                  <a:schemeClr val="bg1"/>
                </a:solidFill>
                <a:latin typeface="Lab Grotesque Medium" pitchFamily="2" charset="0"/>
                <a:ea typeface="Lab Grotesque"/>
                <a:cs typeface="Lab Grotesque"/>
                <a:sym typeface="Lab Grotesque Bold"/>
              </a:rPr>
              <a:t>tahaks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täis</a:t>
            </a:r>
            <a:r>
              <a:rPr lang="fi-FI" sz="4800" dirty="0">
                <a:solidFill>
                  <a:schemeClr val="bg1"/>
                </a:solidFill>
                <a:latin typeface="Lab Grotesque Medium" pitchFamily="2" charset="0"/>
                <a:ea typeface="Lab Grotesque"/>
                <a:cs typeface="Lab Grotesque"/>
                <a:sym typeface="Lab Grotesque Bold"/>
              </a:rPr>
              <a:t> saada.“ </a:t>
            </a:r>
            <a:r>
              <a:rPr lang="fi-FI" sz="4800" dirty="0" err="1">
                <a:solidFill>
                  <a:schemeClr val="bg1"/>
                </a:solidFill>
                <a:latin typeface="Lab Grotesque Medium" pitchFamily="2" charset="0"/>
                <a:ea typeface="Lab Grotesque"/>
                <a:cs typeface="Lab Grotesque"/>
                <a:sym typeface="Lab Grotesque Bold"/>
              </a:rPr>
              <a:t>Kes</a:t>
            </a:r>
            <a:r>
              <a:rPr lang="fi-FI" sz="4800" dirty="0">
                <a:solidFill>
                  <a:schemeClr val="bg1"/>
                </a:solidFill>
                <a:latin typeface="Lab Grotesque Medium" pitchFamily="2" charset="0"/>
                <a:ea typeface="Lab Grotesque"/>
                <a:cs typeface="Lab Grotesque"/>
                <a:sym typeface="Lab Grotesque Bold"/>
              </a:rPr>
              <a:t> oli </a:t>
            </a:r>
            <a:r>
              <a:rPr lang="fi-FI" sz="4800" dirty="0" err="1">
                <a:solidFill>
                  <a:schemeClr val="bg1"/>
                </a:solidFill>
                <a:latin typeface="Lab Grotesque Medium" pitchFamily="2" charset="0"/>
                <a:ea typeface="Lab Grotesque"/>
                <a:cs typeface="Lab Grotesque"/>
                <a:sym typeface="Lab Grotesque Bold"/>
              </a:rPr>
              <a:t>see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suur</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fantasöör</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Teadaolevalt</a:t>
            </a:r>
            <a:r>
              <a:rPr lang="fi-FI" sz="4800" dirty="0">
                <a:solidFill>
                  <a:schemeClr val="bg1"/>
                </a:solidFill>
                <a:latin typeface="Lab Grotesque Medium" pitchFamily="2" charset="0"/>
                <a:ea typeface="Lab Grotesque"/>
                <a:cs typeface="Lab Grotesque"/>
                <a:sym typeface="Lab Grotesque Bold"/>
              </a:rPr>
              <a:t> ei </a:t>
            </a:r>
            <a:r>
              <a:rPr lang="fi-FI" sz="4800" dirty="0" err="1">
                <a:solidFill>
                  <a:schemeClr val="bg1"/>
                </a:solidFill>
                <a:latin typeface="Lab Grotesque Medium" pitchFamily="2" charset="0"/>
                <a:ea typeface="Lab Grotesque"/>
                <a:cs typeface="Lab Grotesque"/>
                <a:sym typeface="Lab Grotesque Bold"/>
              </a:rPr>
              <a:t>läbinud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ühtegi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maratoni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Ta</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mänginud</a:t>
            </a:r>
            <a:r>
              <a:rPr lang="fi-FI" sz="4800" dirty="0">
                <a:solidFill>
                  <a:schemeClr val="bg1"/>
                </a:solidFill>
                <a:latin typeface="Lab Grotesque Medium" pitchFamily="2" charset="0"/>
                <a:ea typeface="Lab Grotesque"/>
                <a:cs typeface="Lab Grotesque"/>
                <a:sym typeface="Lab Grotesque Bold"/>
              </a:rPr>
              <a:t> filmides „</a:t>
            </a:r>
            <a:r>
              <a:rPr lang="fi-FI" sz="4800" dirty="0" err="1">
                <a:solidFill>
                  <a:schemeClr val="bg1"/>
                </a:solidFill>
                <a:latin typeface="Lab Grotesque Medium" pitchFamily="2" charset="0"/>
                <a:ea typeface="Lab Grotesque"/>
                <a:cs typeface="Lab Grotesque"/>
                <a:sym typeface="Lab Grotesque Bold"/>
              </a:rPr>
              <a:t>Ideaalmaastik</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Arabella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mereröövli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tütar</a:t>
            </a:r>
            <a:r>
              <a:rPr lang="fi-FI" sz="4800" dirty="0">
                <a:solidFill>
                  <a:schemeClr val="bg1"/>
                </a:solidFill>
                <a:latin typeface="Lab Grotesque Medium" pitchFamily="2" charset="0"/>
                <a:ea typeface="Lab Grotesque"/>
                <a:cs typeface="Lab Grotesque"/>
                <a:sym typeface="Lab Grotesque Bold"/>
              </a:rPr>
              <a:t>” ja „</a:t>
            </a:r>
            <a:r>
              <a:rPr lang="fi-FI" sz="4800" dirty="0" err="1">
                <a:solidFill>
                  <a:schemeClr val="bg1"/>
                </a:solidFill>
                <a:latin typeface="Lab Grotesque Medium" pitchFamily="2" charset="0"/>
                <a:ea typeface="Lab Grotesque"/>
                <a:cs typeface="Lab Grotesque"/>
                <a:sym typeface="Lab Grotesque Bold"/>
              </a:rPr>
              <a:t>Keskea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rõõmud</a:t>
            </a:r>
            <a:r>
              <a:rPr lang="fi-FI" sz="4800" dirty="0">
                <a:solidFill>
                  <a:schemeClr val="bg1"/>
                </a:solidFill>
                <a:latin typeface="Lab Grotesque Medium" pitchFamily="2" charset="0"/>
                <a:ea typeface="Lab Grotesque"/>
                <a:cs typeface="Lab Grotesque"/>
                <a:sym typeface="Lab Grotesque Bold"/>
              </a:rPr>
              <a:t>”.</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79D4CBEF-56F0-17A5-0CBD-7C24A1FB5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1F2449C3-8568-4A17-38C7-9F7C25D44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14418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1439639A-D483-CD32-D707-CF84C9D10447}"/>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24E0E385-162A-C0EA-BC1D-B53FBF177DDB}"/>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11</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E1E3D56-C5CD-C26D-443E-971AFB346CB5}"/>
              </a:ext>
            </a:extLst>
          </p:cNvPr>
          <p:cNvSpPr txBox="1"/>
          <p:nvPr/>
        </p:nvSpPr>
        <p:spPr>
          <a:xfrm>
            <a:off x="1155700" y="4076700"/>
            <a:ext cx="16383000" cy="832023"/>
          </a:xfrm>
          <a:prstGeom prst="rect">
            <a:avLst/>
          </a:prstGeom>
        </p:spPr>
        <p:txBody>
          <a:bodyPr wrap="square" lIns="0" tIns="0" rIns="0" bIns="0" rtlCol="0" anchor="ctr">
            <a:spAutoFit/>
          </a:bodyPr>
          <a:lstStyle/>
          <a:p>
            <a:pPr algn="ctr">
              <a:lnSpc>
                <a:spcPts val="5613"/>
              </a:lnSpc>
            </a:pPr>
            <a:r>
              <a:rPr lang="et-EE" sz="8800" b="1" dirty="0">
                <a:solidFill>
                  <a:srgbClr val="F3D03E"/>
                </a:solidFill>
                <a:latin typeface="Lab Grotesque Medium" pitchFamily="2" charset="0"/>
                <a:ea typeface="Lab Grotesque"/>
                <a:cs typeface="Lab Grotesque"/>
                <a:sym typeface="Lab Grotesque Bold"/>
              </a:rPr>
              <a:t>Arvo Kukumägi</a:t>
            </a:r>
          </a:p>
        </p:txBody>
      </p:sp>
      <p:pic>
        <p:nvPicPr>
          <p:cNvPr id="4" name="Graphic 3">
            <a:extLst>
              <a:ext uri="{FF2B5EF4-FFF2-40B4-BE49-F238E27FC236}">
                <a16:creationId xmlns:a16="http://schemas.microsoft.com/office/drawing/2014/main" id="{3D7A7432-C4B4-CB77-8DC1-0752CF8917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9627B71C-2C46-65F0-1076-E4A58A7E3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9" name="Picture 8">
            <a:extLst>
              <a:ext uri="{FF2B5EF4-FFF2-40B4-BE49-F238E27FC236}">
                <a16:creationId xmlns:a16="http://schemas.microsoft.com/office/drawing/2014/main" id="{26E6C2F9-0E39-D586-AE66-217C9B56FDC9}"/>
              </a:ext>
            </a:extLst>
          </p:cNvPr>
          <p:cNvPicPr>
            <a:picLocks noChangeAspect="1"/>
          </p:cNvPicPr>
          <p:nvPr/>
        </p:nvPicPr>
        <p:blipFill>
          <a:blip r:embed="rId5"/>
          <a:stretch>
            <a:fillRect/>
          </a:stretch>
        </p:blipFill>
        <p:spPr>
          <a:xfrm>
            <a:off x="5715000" y="7366019"/>
            <a:ext cx="7031220" cy="1695116"/>
          </a:xfrm>
          <a:prstGeom prst="rect">
            <a:avLst/>
          </a:prstGeom>
          <a:effectLst>
            <a:softEdge rad="63500"/>
          </a:effectLst>
        </p:spPr>
      </p:pic>
      <p:pic>
        <p:nvPicPr>
          <p:cNvPr id="11" name="Picture 10">
            <a:extLst>
              <a:ext uri="{FF2B5EF4-FFF2-40B4-BE49-F238E27FC236}">
                <a16:creationId xmlns:a16="http://schemas.microsoft.com/office/drawing/2014/main" id="{FDC646AF-C7B1-1CAA-9079-2E58D5FA8F44}"/>
              </a:ext>
            </a:extLst>
          </p:cNvPr>
          <p:cNvPicPr>
            <a:picLocks noChangeAspect="1"/>
          </p:cNvPicPr>
          <p:nvPr/>
        </p:nvPicPr>
        <p:blipFill>
          <a:blip r:embed="rId6"/>
          <a:stretch>
            <a:fillRect/>
          </a:stretch>
        </p:blipFill>
        <p:spPr>
          <a:xfrm>
            <a:off x="381000" y="2680426"/>
            <a:ext cx="4343400" cy="6361462"/>
          </a:xfrm>
          <a:prstGeom prst="rect">
            <a:avLst/>
          </a:prstGeom>
          <a:effectLst>
            <a:softEdge rad="63500"/>
          </a:effectLst>
        </p:spPr>
      </p:pic>
    </p:spTree>
    <p:extLst>
      <p:ext uri="{BB962C8B-B14F-4D97-AF65-F5344CB8AC3E}">
        <p14:creationId xmlns:p14="http://schemas.microsoft.com/office/powerpoint/2010/main" val="95356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1CE44F1-372E-5E5C-E50A-1F787C42AACE}"/>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2A3F0045-23A8-E493-C111-3CB5F06B90BC}"/>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12</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E5111F29-B8BE-D6B4-B178-47736F5BBCBE}"/>
              </a:ext>
            </a:extLst>
          </p:cNvPr>
          <p:cNvSpPr txBox="1"/>
          <p:nvPr/>
        </p:nvSpPr>
        <p:spPr>
          <a:xfrm>
            <a:off x="1143000" y="2999322"/>
            <a:ext cx="16383000" cy="5745163"/>
          </a:xfrm>
          <a:prstGeom prst="rect">
            <a:avLst/>
          </a:prstGeom>
        </p:spPr>
        <p:txBody>
          <a:bodyPr wrap="square" lIns="0" tIns="0" rIns="0" bIns="0" rtlCol="0" anchor="ctr">
            <a:spAutoFit/>
          </a:bodyPr>
          <a:lstStyle/>
          <a:p>
            <a:pPr>
              <a:lnSpc>
                <a:spcPts val="5613"/>
              </a:lnSpc>
            </a:pPr>
            <a:r>
              <a:rPr lang="fi-FI" sz="4800" dirty="0">
                <a:solidFill>
                  <a:schemeClr val="bg1"/>
                </a:solidFill>
                <a:latin typeface="Lab Grotesque Medium" pitchFamily="2" charset="0"/>
                <a:ea typeface="Lab Grotesque"/>
                <a:cs typeface="Lab Grotesque"/>
                <a:sym typeface="Lab Grotesque Bold"/>
              </a:rPr>
              <a:t>Eesti </a:t>
            </a:r>
            <a:r>
              <a:rPr lang="et-EE" sz="4800" dirty="0">
                <a:solidFill>
                  <a:schemeClr val="bg1"/>
                </a:solidFill>
                <a:latin typeface="Lab Grotesque Medium" pitchFamily="2" charset="0"/>
                <a:ea typeface="Lab Grotesque"/>
                <a:cs typeface="Lab Grotesque"/>
                <a:sym typeface="Lab Grotesque Bold"/>
              </a:rPr>
              <a:t>S</a:t>
            </a:r>
            <a:r>
              <a:rPr lang="fi-FI" sz="4800" dirty="0" err="1">
                <a:solidFill>
                  <a:schemeClr val="bg1"/>
                </a:solidFill>
                <a:latin typeface="Lab Grotesque Medium" pitchFamily="2" charset="0"/>
                <a:ea typeface="Lab Grotesque"/>
                <a:cs typeface="Lab Grotesque"/>
                <a:sym typeface="Lab Grotesque Bold"/>
              </a:rPr>
              <a:t>pordi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kuulsuste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hall</a:t>
            </a:r>
            <a:r>
              <a:rPr lang="fi-FI" sz="4800" dirty="0">
                <a:solidFill>
                  <a:schemeClr val="bg1"/>
                </a:solidFill>
                <a:latin typeface="Lab Grotesque Medium" pitchFamily="2" charset="0"/>
                <a:ea typeface="Lab Grotesque"/>
                <a:cs typeface="Lab Grotesque"/>
                <a:sym typeface="Lab Grotesque Bold"/>
              </a:rPr>
              <a:t> Eesti </a:t>
            </a:r>
            <a:r>
              <a:rPr lang="fi-FI" sz="4800" dirty="0" err="1">
                <a:solidFill>
                  <a:schemeClr val="bg1"/>
                </a:solidFill>
                <a:latin typeface="Lab Grotesque Medium" pitchFamily="2" charset="0"/>
                <a:ea typeface="Lab Grotesque"/>
                <a:cs typeface="Lab Grotesque"/>
                <a:sym typeface="Lab Grotesque Bold"/>
              </a:rPr>
              <a:t>Spordi</a:t>
            </a:r>
            <a:r>
              <a:rPr lang="fi-FI" sz="4800" dirty="0">
                <a:solidFill>
                  <a:schemeClr val="bg1"/>
                </a:solidFill>
                <a:latin typeface="Lab Grotesque Medium" pitchFamily="2" charset="0"/>
                <a:ea typeface="Lab Grotesque"/>
                <a:cs typeface="Lab Grotesque"/>
                <a:sym typeface="Lab Grotesque Bold"/>
              </a:rPr>
              <a:t>- ja </a:t>
            </a:r>
            <a:r>
              <a:rPr lang="fi-FI" sz="4800" dirty="0" err="1">
                <a:solidFill>
                  <a:schemeClr val="bg1"/>
                </a:solidFill>
                <a:latin typeface="Lab Grotesque Medium" pitchFamily="2" charset="0"/>
                <a:ea typeface="Lab Grotesque"/>
                <a:cs typeface="Lab Grotesque"/>
                <a:sym typeface="Lab Grotesque Bold"/>
              </a:rPr>
              <a:t>Olümpiamuuseumis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avati</a:t>
            </a:r>
            <a:r>
              <a:rPr lang="fi-FI" sz="4800" dirty="0">
                <a:solidFill>
                  <a:schemeClr val="bg1"/>
                </a:solidFill>
                <a:latin typeface="Lab Grotesque Medium" pitchFamily="2" charset="0"/>
                <a:ea typeface="Lab Grotesque"/>
                <a:cs typeface="Lab Grotesque"/>
                <a:sym typeface="Lab Grotesque Bold"/>
              </a:rPr>
              <a:t> 2020. </a:t>
            </a:r>
            <a:r>
              <a:rPr lang="fi-FI" sz="4800" dirty="0" err="1">
                <a:solidFill>
                  <a:schemeClr val="bg1"/>
                </a:solidFill>
                <a:latin typeface="Lab Grotesque Medium" pitchFamily="2" charset="0"/>
                <a:ea typeface="Lab Grotesque"/>
                <a:cs typeface="Lab Grotesque"/>
                <a:sym typeface="Lab Grotesque Bold"/>
              </a:rPr>
              <a:t>aastal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Tänaseks</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koht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hallis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omistatud</a:t>
            </a:r>
            <a:r>
              <a:rPr lang="fi-FI" sz="4800" dirty="0">
                <a:solidFill>
                  <a:schemeClr val="bg1"/>
                </a:solidFill>
                <a:latin typeface="Lab Grotesque Medium" pitchFamily="2" charset="0"/>
                <a:ea typeface="Lab Grotesque"/>
                <a:cs typeface="Lab Grotesque"/>
                <a:sym typeface="Lab Grotesque Bold"/>
              </a:rPr>
              <a:t> 52 </a:t>
            </a:r>
            <a:r>
              <a:rPr lang="fi-FI" sz="4800" dirty="0" err="1">
                <a:solidFill>
                  <a:schemeClr val="bg1"/>
                </a:solidFill>
                <a:latin typeface="Lab Grotesque Medium" pitchFamily="2" charset="0"/>
                <a:ea typeface="Lab Grotesque"/>
                <a:cs typeface="Lab Grotesque"/>
                <a:sym typeface="Lab Grotesque Bold"/>
              </a:rPr>
              <a:t>sportlasele</a:t>
            </a:r>
            <a:r>
              <a:rPr lang="fi-FI" sz="4800" dirty="0">
                <a:solidFill>
                  <a:schemeClr val="bg1"/>
                </a:solidFill>
                <a:latin typeface="Lab Grotesque Medium" pitchFamily="2" charset="0"/>
                <a:ea typeface="Lab Grotesque"/>
                <a:cs typeface="Lab Grotesque"/>
                <a:sym typeface="Lab Grotesque Bold"/>
              </a:rPr>
              <a:t> ja 15 </a:t>
            </a:r>
            <a:r>
              <a:rPr lang="fi-FI" sz="4800" dirty="0" err="1">
                <a:solidFill>
                  <a:schemeClr val="bg1"/>
                </a:solidFill>
                <a:latin typeface="Lab Grotesque Medium" pitchFamily="2" charset="0"/>
                <a:ea typeface="Lab Grotesque"/>
                <a:cs typeface="Lab Grotesque"/>
                <a:sym typeface="Lab Grotesque Bold"/>
              </a:rPr>
              <a:t>spordi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mõjutajale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Domineerivad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raske</a:t>
            </a:r>
            <a:r>
              <a:rPr lang="fi-FI" sz="4800" dirty="0">
                <a:solidFill>
                  <a:schemeClr val="bg1"/>
                </a:solidFill>
                <a:latin typeface="Lab Grotesque Medium" pitchFamily="2" charset="0"/>
                <a:ea typeface="Lab Grotesque"/>
                <a:cs typeface="Lab Grotesque"/>
                <a:sym typeface="Lab Grotesque Bold"/>
              </a:rPr>
              <a:t>- ja </a:t>
            </a:r>
            <a:r>
              <a:rPr lang="fi-FI" sz="4800" dirty="0" err="1">
                <a:solidFill>
                  <a:schemeClr val="bg1"/>
                </a:solidFill>
                <a:latin typeface="Lab Grotesque Medium" pitchFamily="2" charset="0"/>
                <a:ea typeface="Lab Grotesque"/>
                <a:cs typeface="Lab Grotesque"/>
                <a:sym typeface="Lab Grotesque Bold"/>
              </a:rPr>
              <a:t>kergejõustiklased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ning</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korvpallurid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Üllatavalt</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valituks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osutunud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vaid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üks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tehnika</a:t>
            </a:r>
            <a:r>
              <a:rPr lang="fi-FI" sz="4800" dirty="0">
                <a:solidFill>
                  <a:schemeClr val="bg1"/>
                </a:solidFill>
                <a:latin typeface="Lab Grotesque Medium" pitchFamily="2" charset="0"/>
                <a:ea typeface="Lab Grotesque"/>
                <a:cs typeface="Lab Grotesque"/>
                <a:sym typeface="Lab Grotesque Bold"/>
              </a:rPr>
              <a:t>(</a:t>
            </a:r>
            <a:r>
              <a:rPr lang="fi-FI" sz="4800" dirty="0" err="1">
                <a:solidFill>
                  <a:schemeClr val="bg1"/>
                </a:solidFill>
                <a:latin typeface="Lab Grotesque Medium" pitchFamily="2" charset="0"/>
                <a:ea typeface="Lab Grotesque"/>
                <a:cs typeface="Lab Grotesque"/>
                <a:sym typeface="Lab Grotesque Bold"/>
              </a:rPr>
              <a:t>mootori</a:t>
            </a:r>
            <a:r>
              <a:rPr lang="fi-FI" sz="4800" dirty="0">
                <a:solidFill>
                  <a:schemeClr val="bg1"/>
                </a:solidFill>
                <a:latin typeface="Lab Grotesque Medium" pitchFamily="2" charset="0"/>
                <a:ea typeface="Lab Grotesque"/>
                <a:cs typeface="Lab Grotesque"/>
                <a:sym typeface="Lab Grotesque Bold"/>
              </a:rPr>
              <a:t>)</a:t>
            </a:r>
            <a:r>
              <a:rPr lang="fi-FI" sz="4800" dirty="0" err="1">
                <a:solidFill>
                  <a:schemeClr val="bg1"/>
                </a:solidFill>
                <a:latin typeface="Lab Grotesque Medium" pitchFamily="2" charset="0"/>
                <a:ea typeface="Lab Grotesque"/>
                <a:cs typeface="Lab Grotesque"/>
                <a:sym typeface="Lab Grotesque Bold"/>
              </a:rPr>
              <a:t>sportlane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Kes</a:t>
            </a:r>
            <a:r>
              <a:rPr lang="fi-FI" sz="4800" dirty="0">
                <a:solidFill>
                  <a:schemeClr val="bg1"/>
                </a:solidFill>
                <a:latin typeface="Lab Grotesque Medium" pitchFamily="2" charset="0"/>
                <a:ea typeface="Lab Grotesque"/>
                <a:cs typeface="Lab Grotesque"/>
                <a:sym typeface="Lab Grotesque Bold"/>
              </a:rPr>
              <a:t>? Eesti </a:t>
            </a:r>
            <a:r>
              <a:rPr lang="fi-FI" sz="4800" dirty="0" err="1">
                <a:solidFill>
                  <a:schemeClr val="bg1"/>
                </a:solidFill>
                <a:latin typeface="Lab Grotesque Medium" pitchFamily="2" charset="0"/>
                <a:ea typeface="Lab Grotesque"/>
                <a:cs typeface="Lab Grotesque"/>
                <a:sym typeface="Lab Grotesque Bold"/>
              </a:rPr>
              <a:t>meistritiitleid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kogunes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küsitaval</a:t>
            </a:r>
            <a:r>
              <a:rPr lang="fi-FI" sz="4800" dirty="0">
                <a:solidFill>
                  <a:schemeClr val="bg1"/>
                </a:solidFill>
                <a:latin typeface="Lab Grotesque Medium" pitchFamily="2" charset="0"/>
                <a:ea typeface="Lab Grotesque"/>
                <a:cs typeface="Lab Grotesque"/>
                <a:sym typeface="Lab Grotesque Bold"/>
              </a:rPr>
              <a:t> 42, NL omi </a:t>
            </a:r>
            <a:r>
              <a:rPr lang="fi-FI" sz="4800" dirty="0" err="1">
                <a:solidFill>
                  <a:schemeClr val="bg1"/>
                </a:solidFill>
                <a:latin typeface="Lab Grotesque Medium" pitchFamily="2" charset="0"/>
                <a:ea typeface="Lab Grotesque"/>
                <a:cs typeface="Lab Grotesque"/>
                <a:sym typeface="Lab Grotesque Bold"/>
              </a:rPr>
              <a:t>erinevates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distsipliinides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poole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vähem</a:t>
            </a:r>
            <a:r>
              <a:rPr lang="fi-FI" sz="4800" dirty="0">
                <a:solidFill>
                  <a:schemeClr val="bg1"/>
                </a:solidFill>
                <a:latin typeface="Lab Grotesque Medium" pitchFamily="2" charset="0"/>
                <a:ea typeface="Lab Grotesque"/>
                <a:cs typeface="Lab Grotesque"/>
                <a:sym typeface="Lab Grotesque Bold"/>
              </a:rPr>
              <a:t>.</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8C67B3FB-D284-945A-E23A-AAE403826B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8DE28AC1-8EF8-5C9A-BCB4-23FE87E18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99470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2228B953-1967-C7E8-4050-6697A1304E1F}"/>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A4D7185-13FF-1907-AEE2-D143BD126B3D}"/>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12</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315C32E3-1C43-BE8E-C9FB-00AAD175CB3D}"/>
              </a:ext>
            </a:extLst>
          </p:cNvPr>
          <p:cNvSpPr txBox="1"/>
          <p:nvPr/>
        </p:nvSpPr>
        <p:spPr>
          <a:xfrm>
            <a:off x="952500" y="4600098"/>
            <a:ext cx="16383000" cy="758669"/>
          </a:xfrm>
          <a:prstGeom prst="rect">
            <a:avLst/>
          </a:prstGeom>
        </p:spPr>
        <p:txBody>
          <a:bodyPr wrap="square" lIns="0" tIns="0" rIns="0" bIns="0" rtlCol="0" anchor="ctr">
            <a:spAutoFit/>
          </a:bodyPr>
          <a:lstStyle/>
          <a:p>
            <a:pPr algn="ctr">
              <a:lnSpc>
                <a:spcPts val="5613"/>
              </a:lnSpc>
            </a:pPr>
            <a:r>
              <a:rPr lang="fi-FI" sz="6600" b="1" dirty="0">
                <a:solidFill>
                  <a:srgbClr val="F3D03E"/>
                </a:solidFill>
                <a:latin typeface="Lab Grotesque Medium" pitchFamily="2" charset="0"/>
                <a:ea typeface="Lab Grotesque"/>
                <a:cs typeface="Lab Grotesque"/>
                <a:sym typeface="Lab Grotesque Bold"/>
              </a:rPr>
              <a:t>Luule </a:t>
            </a:r>
            <a:r>
              <a:rPr lang="fi-FI" sz="6600" b="1" dirty="0" err="1">
                <a:solidFill>
                  <a:srgbClr val="F3D03E"/>
                </a:solidFill>
                <a:latin typeface="Lab Grotesque Medium" pitchFamily="2" charset="0"/>
                <a:ea typeface="Lab Grotesque"/>
                <a:cs typeface="Lab Grotesque"/>
                <a:sym typeface="Lab Grotesque Bold"/>
              </a:rPr>
              <a:t>Tull</a:t>
            </a:r>
            <a:endParaRPr lang="et-EE" sz="6600" b="1" dirty="0">
              <a:solidFill>
                <a:srgbClr val="F3D03E"/>
              </a:solidFill>
              <a:latin typeface="Lab Grotesque Medium" pitchFamily="2" charset="0"/>
              <a:ea typeface="Lab Grotesque"/>
              <a:cs typeface="Lab Grotesque"/>
              <a:sym typeface="Lab Grotesque Bold"/>
            </a:endParaRPr>
          </a:p>
        </p:txBody>
      </p:sp>
      <p:pic>
        <p:nvPicPr>
          <p:cNvPr id="6" name="Graphic 5">
            <a:extLst>
              <a:ext uri="{FF2B5EF4-FFF2-40B4-BE49-F238E27FC236}">
                <a16:creationId xmlns:a16="http://schemas.microsoft.com/office/drawing/2014/main" id="{634BB697-68BF-58CD-CB8B-5FCE320E4F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936A2D70-1310-33BF-EB16-F388171B1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11" name="Picture 10">
            <a:extLst>
              <a:ext uri="{FF2B5EF4-FFF2-40B4-BE49-F238E27FC236}">
                <a16:creationId xmlns:a16="http://schemas.microsoft.com/office/drawing/2014/main" id="{B0D37981-582A-2D7B-1C73-73352B917ABA}"/>
              </a:ext>
            </a:extLst>
          </p:cNvPr>
          <p:cNvPicPr>
            <a:picLocks noChangeAspect="1"/>
          </p:cNvPicPr>
          <p:nvPr/>
        </p:nvPicPr>
        <p:blipFill>
          <a:blip r:embed="rId5"/>
          <a:stretch>
            <a:fillRect/>
          </a:stretch>
        </p:blipFill>
        <p:spPr>
          <a:xfrm>
            <a:off x="1143000" y="2628900"/>
            <a:ext cx="5020376" cy="7173326"/>
          </a:xfrm>
          <a:prstGeom prst="rect">
            <a:avLst/>
          </a:prstGeom>
          <a:effectLst>
            <a:softEdge rad="63500"/>
          </a:effectLst>
        </p:spPr>
      </p:pic>
      <p:pic>
        <p:nvPicPr>
          <p:cNvPr id="12" name="Picture 11">
            <a:extLst>
              <a:ext uri="{FF2B5EF4-FFF2-40B4-BE49-F238E27FC236}">
                <a16:creationId xmlns:a16="http://schemas.microsoft.com/office/drawing/2014/main" id="{4921C42D-5E30-9E00-15F5-E24EF599B08A}"/>
              </a:ext>
            </a:extLst>
          </p:cNvPr>
          <p:cNvPicPr>
            <a:picLocks noChangeAspect="1"/>
          </p:cNvPicPr>
          <p:nvPr/>
        </p:nvPicPr>
        <p:blipFill>
          <a:blip r:embed="rId5"/>
          <a:stretch>
            <a:fillRect/>
          </a:stretch>
        </p:blipFill>
        <p:spPr>
          <a:xfrm>
            <a:off x="12353224" y="2628900"/>
            <a:ext cx="5020376" cy="7173326"/>
          </a:xfrm>
          <a:prstGeom prst="rect">
            <a:avLst/>
          </a:prstGeom>
          <a:effectLst>
            <a:softEdge rad="63500"/>
          </a:effectLst>
        </p:spPr>
      </p:pic>
    </p:spTree>
    <p:extLst>
      <p:ext uri="{BB962C8B-B14F-4D97-AF65-F5344CB8AC3E}">
        <p14:creationId xmlns:p14="http://schemas.microsoft.com/office/powerpoint/2010/main" val="107344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9C4D161-8C84-A56F-8801-921E3A06B24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1545867-3D2B-2D00-F232-C8AFC9A603F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13</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1FC9D516-F04C-78C2-A847-7E0B80BE69A3}"/>
              </a:ext>
            </a:extLst>
          </p:cNvPr>
          <p:cNvSpPr txBox="1"/>
          <p:nvPr/>
        </p:nvSpPr>
        <p:spPr>
          <a:xfrm>
            <a:off x="1143000" y="2281177"/>
            <a:ext cx="16383000" cy="7181453"/>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18. sajandil on teda kirjeldatud nii: hiigelsuur kalmaar, kellel on linnu nokk, kaks hiiglaslikku kombitsat, millega ta haarab kinni laevadest ja kolmkümmend kombitsat, mis on kaetud teravate iminappadega; võib muuta ennast saareks ja oodata, et meremehed saarele tuleksid, ja nad seejärel ära süüa. Võib magada merepõhjas järjepanu mitusada aastat. Mis on kirjeldatud elukal pistmist jäähokiga? Vastuseks ootame klubi täisnime. Selle linna pesapalliklubi on </a:t>
            </a:r>
            <a:r>
              <a:rPr lang="et-EE" sz="4800" dirty="0" err="1">
                <a:solidFill>
                  <a:schemeClr val="bg1"/>
                </a:solidFill>
                <a:latin typeface="Lab Grotesque Medium" pitchFamily="2" charset="0"/>
                <a:ea typeface="Lab Grotesque"/>
                <a:cs typeface="Lab Grotesque"/>
                <a:sym typeface="Lab Grotesque Bold"/>
              </a:rPr>
              <a:t>Mariners</a:t>
            </a:r>
            <a:r>
              <a:rPr lang="et-EE" sz="4800" dirty="0">
                <a:solidFill>
                  <a:schemeClr val="bg1"/>
                </a:solidFill>
                <a:latin typeface="Lab Grotesque Medium" pitchFamily="2" charset="0"/>
                <a:ea typeface="Lab Grotesque"/>
                <a:cs typeface="Lab Grotesque"/>
                <a:sym typeface="Lab Grotesque Bold"/>
              </a:rPr>
              <a:t>, jalgpalliklubi </a:t>
            </a:r>
            <a:r>
              <a:rPr lang="et-EE" sz="4800" dirty="0" err="1">
                <a:solidFill>
                  <a:schemeClr val="bg1"/>
                </a:solidFill>
                <a:latin typeface="Lab Grotesque Medium" pitchFamily="2" charset="0"/>
                <a:ea typeface="Lab Grotesque"/>
                <a:cs typeface="Lab Grotesque"/>
                <a:sym typeface="Lab Grotesque Bold"/>
              </a:rPr>
              <a:t>Sounders</a:t>
            </a:r>
            <a:r>
              <a:rPr lang="et-EE" sz="4800" dirty="0">
                <a:solidFill>
                  <a:schemeClr val="bg1"/>
                </a:solidFill>
                <a:latin typeface="Lab Grotesque Medium" pitchFamily="2" charset="0"/>
                <a:ea typeface="Lab Grotesque"/>
                <a:cs typeface="Lab Grotesque"/>
                <a:sym typeface="Lab Grotesque Bold"/>
              </a:rPr>
              <a:t>, ameerika jalgpalli klubi </a:t>
            </a:r>
            <a:r>
              <a:rPr lang="et-EE" sz="4800" dirty="0" err="1">
                <a:solidFill>
                  <a:schemeClr val="bg1"/>
                </a:solidFill>
                <a:latin typeface="Lab Grotesque Medium" pitchFamily="2" charset="0"/>
                <a:ea typeface="Lab Grotesque"/>
                <a:cs typeface="Lab Grotesque"/>
                <a:sym typeface="Lab Grotesque Bold"/>
              </a:rPr>
              <a:t>Seahawks</a:t>
            </a:r>
            <a:r>
              <a:rPr lang="et-EE" sz="4800" dirty="0">
                <a:solidFill>
                  <a:schemeClr val="bg1"/>
                </a:solidFill>
                <a:latin typeface="Lab Grotesque Medium" pitchFamily="2" charset="0"/>
                <a:ea typeface="Lab Grotesque"/>
                <a:cs typeface="Lab Grotesque"/>
                <a:sym typeface="Lab Grotesque Bold"/>
              </a:rPr>
              <a:t>.</a:t>
            </a:r>
            <a:endParaRPr lang="en-US" sz="4800"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A6BE2BE2-B9F3-B05A-A4FD-BBDFC53CD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178FB738-CF4F-38B1-422E-E494831FF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7" name="TextBox 6">
            <a:extLst>
              <a:ext uri="{FF2B5EF4-FFF2-40B4-BE49-F238E27FC236}">
                <a16:creationId xmlns:a16="http://schemas.microsoft.com/office/drawing/2014/main" id="{C91797C7-9F15-DD09-EF7E-EF5D0DD5D135}"/>
              </a:ext>
            </a:extLst>
          </p:cNvPr>
          <p:cNvSpPr txBox="1"/>
          <p:nvPr/>
        </p:nvSpPr>
        <p:spPr>
          <a:xfrm>
            <a:off x="13868400" y="9462630"/>
            <a:ext cx="9753600" cy="461665"/>
          </a:xfrm>
          <a:prstGeom prst="rect">
            <a:avLst/>
          </a:prstGeom>
          <a:noFill/>
        </p:spPr>
        <p:txBody>
          <a:bodyPr wrap="square">
            <a:spAutoFit/>
          </a:bodyPr>
          <a:lstStyle/>
          <a:p>
            <a:r>
              <a:rPr lang="et-EE" sz="2400" kern="150" dirty="0">
                <a:solidFill>
                  <a:schemeClr val="bg1"/>
                </a:solidFill>
                <a:latin typeface="Lab Grotesque Medium" panose="00000600000000000000" pitchFamily="50" charset="0"/>
                <a:ea typeface="NSimSun" panose="02010609030101010101" pitchFamily="49" charset="-122"/>
                <a:cs typeface="Arial" panose="020B0604020202020204" pitchFamily="34" charset="0"/>
              </a:rPr>
              <a:t>*</a:t>
            </a:r>
            <a:r>
              <a:rPr lang="et-EE" sz="2400" kern="150" dirty="0">
                <a:solidFill>
                  <a:schemeClr val="bg1"/>
                </a:solidFill>
                <a:effectLst/>
                <a:latin typeface="Lab Grotesque Medium" panose="00000600000000000000" pitchFamily="50" charset="0"/>
                <a:ea typeface="NSimSun" panose="02010609030101010101" pitchFamily="49" charset="-122"/>
                <a:cs typeface="Arial" panose="020B0604020202020204" pitchFamily="34" charset="0"/>
              </a:rPr>
              <a:t>Pool vastust õige, üks punkt.</a:t>
            </a:r>
          </a:p>
        </p:txBody>
      </p:sp>
    </p:spTree>
    <p:extLst>
      <p:ext uri="{BB962C8B-B14F-4D97-AF65-F5344CB8AC3E}">
        <p14:creationId xmlns:p14="http://schemas.microsoft.com/office/powerpoint/2010/main" val="408777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DDA5DAA-5CAC-C8C4-CDD6-79886330707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D9F78E1-40AB-4496-3A59-8D3DA553DD6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13</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1F708B53-90C2-C4A8-522F-3DF671FB24FC}"/>
              </a:ext>
            </a:extLst>
          </p:cNvPr>
          <p:cNvSpPr txBox="1"/>
          <p:nvPr/>
        </p:nvSpPr>
        <p:spPr>
          <a:xfrm>
            <a:off x="2819400" y="5600700"/>
            <a:ext cx="20116800" cy="1038746"/>
          </a:xfrm>
          <a:prstGeom prst="rect">
            <a:avLst/>
          </a:prstGeom>
        </p:spPr>
        <p:txBody>
          <a:bodyPr wrap="square" lIns="0" tIns="0" rIns="0" bIns="0" rtlCol="0" anchor="ctr">
            <a:spAutoFit/>
          </a:bodyPr>
          <a:lstStyle/>
          <a:p>
            <a:pPr>
              <a:lnSpc>
                <a:spcPts val="5613"/>
              </a:lnSpc>
            </a:pPr>
            <a:r>
              <a:rPr lang="et-EE" sz="15000" b="1" dirty="0">
                <a:solidFill>
                  <a:srgbClr val="F3D03E"/>
                </a:solidFill>
                <a:latin typeface="Lab Grotesque Medium" pitchFamily="2" charset="0"/>
                <a:ea typeface="Lab Grotesque"/>
                <a:cs typeface="Lab Grotesque"/>
                <a:sym typeface="Lab Grotesque Bold"/>
              </a:rPr>
              <a:t>Seattle </a:t>
            </a:r>
            <a:r>
              <a:rPr lang="et-EE" sz="15000" b="1" dirty="0" err="1">
                <a:solidFill>
                  <a:srgbClr val="F3D03E"/>
                </a:solidFill>
                <a:latin typeface="Lab Grotesque Medium" pitchFamily="2" charset="0"/>
                <a:ea typeface="Lab Grotesque"/>
                <a:cs typeface="Lab Grotesque"/>
                <a:sym typeface="Lab Grotesque Bold"/>
              </a:rPr>
              <a:t>Kraken</a:t>
            </a:r>
            <a:endParaRPr lang="en-US" sz="15000" b="1"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ED5AE845-08AE-33C0-4AA6-2BDA577305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29F304AF-3668-377F-75EA-C30E6D36E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45304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9807D950-FD7B-4895-91EB-A4C065EAA68C}"/>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296CB24-F1CA-E69D-8028-AE7DE728A35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14</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F2F5795A-6061-4D5D-6B1A-982ABCEA8A4F}"/>
              </a:ext>
            </a:extLst>
          </p:cNvPr>
          <p:cNvSpPr txBox="1"/>
          <p:nvPr/>
        </p:nvSpPr>
        <p:spPr>
          <a:xfrm>
            <a:off x="1143000" y="4794429"/>
            <a:ext cx="16383000" cy="2154949"/>
          </a:xfrm>
          <a:prstGeom prst="rect">
            <a:avLst/>
          </a:prstGeom>
        </p:spPr>
        <p:txBody>
          <a:bodyPr wrap="square" lIns="0" tIns="0" rIns="0" bIns="0" rtlCol="0" anchor="ctr">
            <a:spAutoFit/>
          </a:bodyPr>
          <a:lstStyle/>
          <a:p>
            <a:pPr>
              <a:lnSpc>
                <a:spcPts val="5613"/>
              </a:lnSpc>
            </a:pPr>
            <a:r>
              <a:rPr lang="fi-FI" sz="4800" dirty="0">
                <a:solidFill>
                  <a:schemeClr val="bg1"/>
                </a:solidFill>
                <a:latin typeface="Lab Grotesque Medium" pitchFamily="2" charset="0"/>
                <a:ea typeface="Lab Grotesque"/>
                <a:cs typeface="Lab Grotesque"/>
                <a:sym typeface="Lab Grotesque Bold"/>
              </a:rPr>
              <a:t>„</a:t>
            </a:r>
            <a:r>
              <a:rPr lang="fi-FI" sz="4800" dirty="0" err="1">
                <a:solidFill>
                  <a:schemeClr val="bg1"/>
                </a:solidFill>
                <a:latin typeface="Lab Grotesque Medium" pitchFamily="2" charset="0"/>
                <a:ea typeface="Lab Grotesque"/>
                <a:cs typeface="Lab Grotesque"/>
                <a:sym typeface="Lab Grotesque Bold"/>
              </a:rPr>
              <a:t>Jääda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ellu</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Sauruse</a:t>
            </a:r>
            <a:r>
              <a:rPr lang="fi-FI" sz="4800" dirty="0">
                <a:solidFill>
                  <a:schemeClr val="bg1"/>
                </a:solidFill>
                <a:latin typeface="Lab Grotesque Medium" pitchFamily="2" charset="0"/>
                <a:ea typeface="Lab Grotesque"/>
                <a:cs typeface="Lab Grotesque"/>
                <a:sym typeface="Lab Grotesque Bold"/>
              </a:rPr>
              <a:t> tee“, „</a:t>
            </a:r>
            <a:r>
              <a:rPr lang="fi-FI" sz="4800" dirty="0" err="1">
                <a:solidFill>
                  <a:schemeClr val="bg1"/>
                </a:solidFill>
                <a:latin typeface="Lab Grotesque Medium" pitchFamily="2" charset="0"/>
                <a:ea typeface="Lab Grotesque"/>
                <a:cs typeface="Lab Grotesque"/>
                <a:sym typeface="Lab Grotesque Bold"/>
              </a:rPr>
              <a:t>Võimalik</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Need</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raamatud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kolmest</a:t>
            </a:r>
            <a:r>
              <a:rPr lang="fi-FI" sz="4800" dirty="0">
                <a:solidFill>
                  <a:schemeClr val="bg1"/>
                </a:solidFill>
                <a:latin typeface="Lab Grotesque Medium" pitchFamily="2" charset="0"/>
                <a:ea typeface="Lab Grotesque"/>
                <a:cs typeface="Lab Grotesque"/>
                <a:sym typeface="Lab Grotesque Bold"/>
              </a:rPr>
              <a:t> eesti </a:t>
            </a:r>
            <a:r>
              <a:rPr lang="fi-FI" sz="4800" dirty="0" err="1">
                <a:solidFill>
                  <a:schemeClr val="bg1"/>
                </a:solidFill>
                <a:latin typeface="Lab Grotesque Medium" pitchFamily="2" charset="0"/>
                <a:ea typeface="Lab Grotesque"/>
                <a:cs typeface="Lab Grotesque"/>
                <a:sym typeface="Lab Grotesque Bold"/>
              </a:rPr>
              <a:t>olümpiamedalistist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Kõik</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olümpiamedali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võitnud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pärast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taasiseseisvumist</a:t>
            </a:r>
            <a:r>
              <a:rPr lang="fi-FI" sz="4800" dirty="0">
                <a:solidFill>
                  <a:schemeClr val="bg1"/>
                </a:solidFill>
                <a:latin typeface="Lab Grotesque Medium" pitchFamily="2" charset="0"/>
                <a:ea typeface="Lab Grotesque"/>
                <a:cs typeface="Lab Grotesque"/>
                <a:sym typeface="Lab Grotesque Bold"/>
              </a:rPr>
              <a:t>.</a:t>
            </a:r>
            <a:endParaRPr lang="en-US" sz="4800"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8FA8CF3D-936D-186B-62DF-6F590D4A5A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D8E8FC63-D298-C7AE-A8D1-85CAA958F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027443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85C38EB-A88B-AA70-1A10-CCA9E11E8F2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A30D634A-268F-C3B9-1472-53432A8C358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14</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9889BEA9-B1E9-8323-467D-AF3DC957F0B7}"/>
              </a:ext>
            </a:extLst>
          </p:cNvPr>
          <p:cNvSpPr txBox="1"/>
          <p:nvPr/>
        </p:nvSpPr>
        <p:spPr>
          <a:xfrm>
            <a:off x="1123950" y="3459916"/>
            <a:ext cx="16383000" cy="3693319"/>
          </a:xfrm>
          <a:prstGeom prst="rect">
            <a:avLst/>
          </a:prstGeom>
        </p:spPr>
        <p:txBody>
          <a:bodyPr wrap="square" lIns="0" tIns="0" rIns="0" bIns="0" rtlCol="0" anchor="ctr">
            <a:spAutoFit/>
          </a:bodyPr>
          <a:lstStyle/>
          <a:p>
            <a:pPr algn="ctr"/>
            <a:r>
              <a:rPr lang="fi-FI" sz="8000" b="1" dirty="0">
                <a:solidFill>
                  <a:srgbClr val="F3D03E"/>
                </a:solidFill>
                <a:latin typeface="Lab Grotesque Medium" pitchFamily="2" charset="0"/>
                <a:ea typeface="Lab Grotesque"/>
                <a:cs typeface="Lab Grotesque"/>
                <a:sym typeface="Lab Grotesque Bold"/>
              </a:rPr>
              <a:t>Erika Salumäe</a:t>
            </a:r>
            <a:endParaRPr lang="et-EE" sz="8000" b="1" dirty="0">
              <a:solidFill>
                <a:srgbClr val="F3D03E"/>
              </a:solidFill>
              <a:latin typeface="Lab Grotesque Medium" pitchFamily="2" charset="0"/>
              <a:ea typeface="Lab Grotesque"/>
              <a:cs typeface="Lab Grotesque"/>
              <a:sym typeface="Lab Grotesque Bold"/>
            </a:endParaRPr>
          </a:p>
          <a:p>
            <a:pPr algn="ctr"/>
            <a:r>
              <a:rPr lang="fi-FI" sz="8000" b="1" dirty="0">
                <a:solidFill>
                  <a:srgbClr val="F3D03E"/>
                </a:solidFill>
                <a:latin typeface="Lab Grotesque Medium" pitchFamily="2" charset="0"/>
                <a:ea typeface="Lab Grotesque"/>
                <a:cs typeface="Lab Grotesque"/>
                <a:sym typeface="Lab Grotesque Bold"/>
              </a:rPr>
              <a:t>Jüri </a:t>
            </a:r>
            <a:r>
              <a:rPr lang="fi-FI" sz="8000" b="1" dirty="0" err="1">
                <a:solidFill>
                  <a:srgbClr val="F3D03E"/>
                </a:solidFill>
                <a:latin typeface="Lab Grotesque Medium" pitchFamily="2" charset="0"/>
                <a:ea typeface="Lab Grotesque"/>
                <a:cs typeface="Lab Grotesque"/>
                <a:sym typeface="Lab Grotesque Bold"/>
              </a:rPr>
              <a:t>Jaanson</a:t>
            </a:r>
            <a:endParaRPr lang="et-EE" sz="8000" b="1" dirty="0">
              <a:solidFill>
                <a:srgbClr val="F3D03E"/>
              </a:solidFill>
              <a:latin typeface="Lab Grotesque Medium" pitchFamily="2" charset="0"/>
              <a:ea typeface="Lab Grotesque"/>
              <a:cs typeface="Lab Grotesque"/>
              <a:sym typeface="Lab Grotesque Bold"/>
            </a:endParaRPr>
          </a:p>
          <a:p>
            <a:pPr algn="ctr"/>
            <a:r>
              <a:rPr lang="fi-FI" sz="8000" b="1" dirty="0" err="1">
                <a:solidFill>
                  <a:srgbClr val="F3D03E"/>
                </a:solidFill>
                <a:latin typeface="Lab Grotesque Medium" pitchFamily="2" charset="0"/>
                <a:ea typeface="Lab Grotesque"/>
                <a:cs typeface="Lab Grotesque"/>
                <a:sym typeface="Lab Grotesque Bold"/>
              </a:rPr>
              <a:t>Gerd</a:t>
            </a:r>
            <a:r>
              <a:rPr lang="fi-FI" sz="8000" b="1" dirty="0">
                <a:solidFill>
                  <a:srgbClr val="F3D03E"/>
                </a:solidFill>
                <a:latin typeface="Lab Grotesque Medium" pitchFamily="2" charset="0"/>
                <a:ea typeface="Lab Grotesque"/>
                <a:cs typeface="Lab Grotesque"/>
                <a:sym typeface="Lab Grotesque Bold"/>
              </a:rPr>
              <a:t> </a:t>
            </a:r>
            <a:r>
              <a:rPr lang="fi-FI" sz="8000" b="1" dirty="0" err="1">
                <a:solidFill>
                  <a:srgbClr val="F3D03E"/>
                </a:solidFill>
                <a:latin typeface="Lab Grotesque Medium" pitchFamily="2" charset="0"/>
                <a:ea typeface="Lab Grotesque"/>
                <a:cs typeface="Lab Grotesque"/>
                <a:sym typeface="Lab Grotesque Bold"/>
              </a:rPr>
              <a:t>Kanter</a:t>
            </a:r>
            <a:endParaRPr lang="fi-FI" sz="8000" b="1" dirty="0">
              <a:solidFill>
                <a:schemeClr val="bg1"/>
              </a:solidFill>
              <a:latin typeface="Lab Grotesque Medium" pitchFamily="2" charset="0"/>
              <a:ea typeface="Lab Grotesque"/>
              <a:cs typeface="Lab Grotesque"/>
              <a:sym typeface="Lab Grotesque Bold"/>
            </a:endParaRPr>
          </a:p>
        </p:txBody>
      </p:sp>
      <p:pic>
        <p:nvPicPr>
          <p:cNvPr id="4" name="Graphic 3">
            <a:extLst>
              <a:ext uri="{FF2B5EF4-FFF2-40B4-BE49-F238E27FC236}">
                <a16:creationId xmlns:a16="http://schemas.microsoft.com/office/drawing/2014/main" id="{41C97AF0-F292-3946-6128-FB5620617D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5E043560-2358-6509-73FE-8375304C0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96141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1812BAD-F335-FABB-49C5-F47FB2D40B55}"/>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5D1837A-8C24-2559-95E3-F450C2F4637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F6FC73B5-508C-C04A-6563-0246DB1AA7F9}"/>
              </a:ext>
            </a:extLst>
          </p:cNvPr>
          <p:cNvSpPr txBox="1"/>
          <p:nvPr/>
        </p:nvSpPr>
        <p:spPr>
          <a:xfrm>
            <a:off x="4267200" y="6057900"/>
            <a:ext cx="16611600" cy="1202124"/>
          </a:xfrm>
          <a:prstGeom prst="rect">
            <a:avLst/>
          </a:prstGeom>
        </p:spPr>
        <p:txBody>
          <a:bodyPr wrap="square" lIns="0" tIns="0" rIns="0" bIns="0" rtlCol="0" anchor="ctr">
            <a:spAutoFit/>
          </a:bodyPr>
          <a:lstStyle/>
          <a:p>
            <a:pPr>
              <a:lnSpc>
                <a:spcPts val="5613"/>
              </a:lnSpc>
            </a:pPr>
            <a:r>
              <a:rPr lang="et-EE" sz="19900" b="1" dirty="0">
                <a:solidFill>
                  <a:srgbClr val="F3D03E"/>
                </a:solidFill>
                <a:latin typeface="Lab Grotesque Medium" pitchFamily="2" charset="0"/>
                <a:ea typeface="Lab Grotesque"/>
                <a:cs typeface="Lab Grotesque"/>
                <a:sym typeface="Lab Grotesque Bold"/>
              </a:rPr>
              <a:t>47. koht</a:t>
            </a:r>
            <a:endParaRPr lang="en-US" sz="19900" b="1" dirty="0">
              <a:solidFill>
                <a:srgbClr val="F3D03E"/>
              </a:solidFill>
              <a:latin typeface="Lab Grotesque Thin" pitchFamily="2" charset="0"/>
              <a:ea typeface="Lab Grotesque"/>
              <a:cs typeface="Lab Grotesque"/>
              <a:sym typeface="Lab Grotesque"/>
            </a:endParaRPr>
          </a:p>
        </p:txBody>
      </p:sp>
      <p:pic>
        <p:nvPicPr>
          <p:cNvPr id="8" name="Graphic 7">
            <a:extLst>
              <a:ext uri="{FF2B5EF4-FFF2-40B4-BE49-F238E27FC236}">
                <a16:creationId xmlns:a16="http://schemas.microsoft.com/office/drawing/2014/main" id="{2A24FC74-2BB7-204B-C1DC-4F10C56D1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BF7D7FB6-6CD0-7938-3988-8C2D5677E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88053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ADE9255-83F6-3A3D-7057-5108517A6E4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E2A75E15-0326-891B-4050-7619FE06049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15</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B52D695-0A64-EEAB-E545-ED0A11771B5D}"/>
              </a:ext>
            </a:extLst>
          </p:cNvPr>
          <p:cNvSpPr txBox="1"/>
          <p:nvPr/>
        </p:nvSpPr>
        <p:spPr>
          <a:xfrm>
            <a:off x="1143000" y="2999322"/>
            <a:ext cx="16383000" cy="5745163"/>
          </a:xfrm>
          <a:prstGeom prst="rect">
            <a:avLst/>
          </a:prstGeom>
        </p:spPr>
        <p:txBody>
          <a:bodyPr wrap="square" lIns="0" tIns="0" rIns="0" bIns="0" rtlCol="0" anchor="ctr">
            <a:spAutoFit/>
          </a:bodyPr>
          <a:lstStyle/>
          <a:p>
            <a:pPr>
              <a:lnSpc>
                <a:spcPts val="5613"/>
              </a:lnSpc>
            </a:pPr>
            <a:r>
              <a:rPr lang="fi-FI" sz="4800" dirty="0" err="1">
                <a:solidFill>
                  <a:schemeClr val="bg1"/>
                </a:solidFill>
                <a:latin typeface="Lab Grotesque Medium" pitchFamily="2" charset="0"/>
                <a:ea typeface="Lab Grotesque"/>
                <a:cs typeface="Lab Grotesque"/>
                <a:sym typeface="Lab Grotesque Bold"/>
              </a:rPr>
              <a:t>Tänavune</a:t>
            </a:r>
            <a:r>
              <a:rPr lang="fi-FI" sz="4800" dirty="0">
                <a:solidFill>
                  <a:schemeClr val="bg1"/>
                </a:solidFill>
                <a:latin typeface="Lab Grotesque Medium" pitchFamily="2" charset="0"/>
                <a:ea typeface="Lab Grotesque"/>
                <a:cs typeface="Lab Grotesque"/>
                <a:sym typeface="Lab Grotesque Bold"/>
              </a:rPr>
              <a:t> Tour de France </a:t>
            </a:r>
            <a:r>
              <a:rPr lang="fi-FI" sz="4800" dirty="0" err="1">
                <a:solidFill>
                  <a:schemeClr val="bg1"/>
                </a:solidFill>
                <a:latin typeface="Lab Grotesque Medium" pitchFamily="2" charset="0"/>
                <a:ea typeface="Lab Grotesque"/>
                <a:cs typeface="Lab Grotesque"/>
                <a:sym typeface="Lab Grotesque Bold"/>
              </a:rPr>
              <a:t>kulges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kogu</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pikkuses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Prantsusmaa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pinnal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Lõpetati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Pariisis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aga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meie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küsime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alguslinna</a:t>
            </a:r>
            <a:r>
              <a:rPr lang="fi-FI" sz="4800" dirty="0">
                <a:solidFill>
                  <a:schemeClr val="bg1"/>
                </a:solidFill>
                <a:latin typeface="Lab Grotesque Medium" pitchFamily="2" charset="0"/>
                <a:ea typeface="Lab Grotesque"/>
                <a:cs typeface="Lab Grotesque"/>
                <a:sym typeface="Lab Grotesque Bold"/>
              </a:rPr>
              <a:t>. Linna </a:t>
            </a:r>
            <a:r>
              <a:rPr lang="fi-FI" sz="4800" dirty="0" err="1">
                <a:solidFill>
                  <a:schemeClr val="bg1"/>
                </a:solidFill>
                <a:latin typeface="Lab Grotesque Medium" pitchFamily="2" charset="0"/>
                <a:ea typeface="Lab Grotesque"/>
                <a:cs typeface="Lab Grotesque"/>
                <a:sym typeface="Lab Grotesque Bold"/>
              </a:rPr>
              <a:t>sprotlik</a:t>
            </a:r>
            <a:r>
              <a:rPr lang="fi-FI" sz="4800" dirty="0">
                <a:solidFill>
                  <a:schemeClr val="bg1"/>
                </a:solidFill>
                <a:latin typeface="Lab Grotesque Medium" pitchFamily="2" charset="0"/>
                <a:ea typeface="Lab Grotesque"/>
                <a:cs typeface="Lab Grotesque"/>
                <a:sym typeface="Lab Grotesque Bold"/>
              </a:rPr>
              <a:t> au ja uhkus on </a:t>
            </a:r>
            <a:r>
              <a:rPr lang="fi-FI" sz="4800" dirty="0" err="1">
                <a:solidFill>
                  <a:schemeClr val="bg1"/>
                </a:solidFill>
                <a:latin typeface="Lab Grotesque Medium" pitchFamily="2" charset="0"/>
                <a:ea typeface="Lab Grotesque"/>
                <a:cs typeface="Lab Grotesque"/>
                <a:sym typeface="Lab Grotesque Bold"/>
              </a:rPr>
              <a:t>jalgpalliklubi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tulnud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neljal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korral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Prantsusmaa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meistriks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viimati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aastal</a:t>
            </a:r>
            <a:r>
              <a:rPr lang="fi-FI" sz="4800" dirty="0">
                <a:solidFill>
                  <a:schemeClr val="bg1"/>
                </a:solidFill>
                <a:latin typeface="Lab Grotesque Medium" pitchFamily="2" charset="0"/>
                <a:ea typeface="Lab Grotesque"/>
                <a:cs typeface="Lab Grotesque"/>
                <a:sym typeface="Lab Grotesque Bold"/>
              </a:rPr>
              <a:t> 2021, ja </a:t>
            </a:r>
            <a:r>
              <a:rPr lang="fi-FI" sz="4800" dirty="0" err="1">
                <a:solidFill>
                  <a:schemeClr val="bg1"/>
                </a:solidFill>
                <a:latin typeface="Lab Grotesque Medium" pitchFamily="2" charset="0"/>
                <a:ea typeface="Lab Grotesque"/>
                <a:cs typeface="Lab Grotesque"/>
                <a:sym typeface="Lab Grotesque Bold"/>
              </a:rPr>
              <a:t>kuuel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korral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karikavõitjaks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Praegu</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paikneb</a:t>
            </a:r>
            <a:r>
              <a:rPr lang="fi-FI" sz="4800" dirty="0">
                <a:solidFill>
                  <a:schemeClr val="bg1"/>
                </a:solidFill>
                <a:latin typeface="Lab Grotesque Medium" pitchFamily="2" charset="0"/>
                <a:ea typeface="Lab Grotesque"/>
                <a:cs typeface="Lab Grotesque"/>
                <a:sym typeface="Lab Grotesque Bold"/>
              </a:rPr>
              <a:t> klubi </a:t>
            </a:r>
            <a:r>
              <a:rPr lang="fi-FI" sz="4800" dirty="0" err="1">
                <a:solidFill>
                  <a:schemeClr val="bg1"/>
                </a:solidFill>
                <a:latin typeface="Lab Grotesque Medium" pitchFamily="2" charset="0"/>
                <a:ea typeface="Lab Grotesque"/>
                <a:cs typeface="Lab Grotesque"/>
                <a:sym typeface="Lab Grotesque Bold"/>
              </a:rPr>
              <a:t>koduliigas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viiendal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kohal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Küsitava</a:t>
            </a:r>
            <a:r>
              <a:rPr lang="fi-FI" sz="4800" dirty="0">
                <a:solidFill>
                  <a:schemeClr val="bg1"/>
                </a:solidFill>
                <a:latin typeface="Lab Grotesque Medium" pitchFamily="2" charset="0"/>
                <a:ea typeface="Lab Grotesque"/>
                <a:cs typeface="Lab Grotesque"/>
                <a:sym typeface="Lab Grotesque Bold"/>
              </a:rPr>
              <a:t> linna </a:t>
            </a:r>
            <a:r>
              <a:rPr lang="fi-FI" sz="4800" dirty="0" err="1">
                <a:solidFill>
                  <a:schemeClr val="bg1"/>
                </a:solidFill>
                <a:latin typeface="Lab Grotesque Medium" pitchFamily="2" charset="0"/>
                <a:ea typeface="Lab Grotesque"/>
                <a:cs typeface="Lab Grotesque"/>
                <a:sym typeface="Lab Grotesque Bold"/>
              </a:rPr>
              <a:t>kuulsaim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poeg</a:t>
            </a:r>
            <a:r>
              <a:rPr lang="fi-FI" sz="4800" dirty="0">
                <a:solidFill>
                  <a:schemeClr val="bg1"/>
                </a:solidFill>
                <a:latin typeface="Lab Grotesque Medium" pitchFamily="2" charset="0"/>
                <a:ea typeface="Lab Grotesque"/>
                <a:cs typeface="Lab Grotesque"/>
                <a:sym typeface="Lab Grotesque Bold"/>
              </a:rPr>
              <a:t> on Charles de Gaulle, </a:t>
            </a:r>
            <a:r>
              <a:rPr lang="fi-FI" sz="4800" dirty="0" err="1">
                <a:solidFill>
                  <a:schemeClr val="bg1"/>
                </a:solidFill>
                <a:latin typeface="Lab Grotesque Medium" pitchFamily="2" charset="0"/>
                <a:ea typeface="Lab Grotesque"/>
                <a:cs typeface="Lab Grotesque"/>
                <a:sym typeface="Lab Grotesque Bold"/>
              </a:rPr>
              <a:t>sportlastest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ilmselt</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Raphael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Varane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Tallinnas</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samanimeline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tänav</a:t>
            </a:r>
            <a:r>
              <a:rPr lang="fi-FI" sz="4800" dirty="0">
                <a:solidFill>
                  <a:schemeClr val="bg1"/>
                </a:solidFill>
                <a:latin typeface="Lab Grotesque Medium" pitchFamily="2" charset="0"/>
                <a:ea typeface="Lab Grotesque"/>
                <a:cs typeface="Lab Grotesque"/>
                <a:sym typeface="Lab Grotesque Bold"/>
              </a:rPr>
              <a:t>.</a:t>
            </a:r>
            <a:endParaRPr lang="en-US" sz="4800"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6DA77D63-9E89-B67B-1A72-35DFE67995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FC5B077C-7FF5-F6B7-3508-D389AAB90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21868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1CB8D13-90BC-170E-2A1E-E44051B21B0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E4441354-E976-AD12-D79C-0D81D37E3C7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15</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E46FF95F-0D9B-3362-2003-0E2F1A27DE43}"/>
              </a:ext>
            </a:extLst>
          </p:cNvPr>
          <p:cNvSpPr txBox="1"/>
          <p:nvPr/>
        </p:nvSpPr>
        <p:spPr>
          <a:xfrm>
            <a:off x="952500" y="5143500"/>
            <a:ext cx="16383000" cy="998735"/>
          </a:xfrm>
          <a:prstGeom prst="rect">
            <a:avLst/>
          </a:prstGeom>
        </p:spPr>
        <p:txBody>
          <a:bodyPr wrap="square" lIns="0" tIns="0" rIns="0" bIns="0" rtlCol="0" anchor="ctr">
            <a:spAutoFit/>
          </a:bodyPr>
          <a:lstStyle/>
          <a:p>
            <a:pPr algn="ctr">
              <a:lnSpc>
                <a:spcPts val="5613"/>
              </a:lnSpc>
            </a:pPr>
            <a:r>
              <a:rPr lang="fi-FI" sz="13800" b="1" dirty="0" err="1">
                <a:solidFill>
                  <a:srgbClr val="F3D03E"/>
                </a:solidFill>
                <a:latin typeface="Lab Grotesque Medium" pitchFamily="2" charset="0"/>
                <a:ea typeface="Lab Grotesque"/>
                <a:cs typeface="Lab Grotesque"/>
                <a:sym typeface="Lab Grotesque Bold"/>
              </a:rPr>
              <a:t>Lille</a:t>
            </a:r>
            <a:endParaRPr lang="en-US" sz="13800" b="1" dirty="0">
              <a:solidFill>
                <a:srgbClr val="F3D03E"/>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26ADA58D-65E6-F8CB-5FBD-97344A1969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69CD71E9-9FC9-C875-A33B-BC5B0CAE2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83954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D6B341F-C1C4-F699-4537-BCF448454EB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F390BC2-872B-3BE3-C522-8A582AD794D5}"/>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16</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AEECD99-A18D-8018-7C8D-73C4D03DD58E}"/>
              </a:ext>
            </a:extLst>
          </p:cNvPr>
          <p:cNvSpPr txBox="1"/>
          <p:nvPr/>
        </p:nvSpPr>
        <p:spPr>
          <a:xfrm>
            <a:off x="1143000" y="2999322"/>
            <a:ext cx="16383000" cy="5745163"/>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On spordirajatisi, mis lisaks spordiajaloole on läinud ka arhitektuuriajalukku. Näiteid: Kadrioru staadioni tribüün, Kalevi spordihall, Kalevi ujula. Aga kelle looming on </a:t>
            </a:r>
            <a:r>
              <a:rPr lang="et-EE" sz="4800" dirty="0" err="1">
                <a:solidFill>
                  <a:schemeClr val="bg1"/>
                </a:solidFill>
                <a:latin typeface="Lab Grotesque Medium" pitchFamily="2" charset="0"/>
                <a:ea typeface="Lab Grotesque"/>
                <a:cs typeface="Lab Grotesque"/>
                <a:sym typeface="Lab Grotesque Bold"/>
              </a:rPr>
              <a:t>Tehvandi</a:t>
            </a:r>
            <a:r>
              <a:rPr lang="et-EE" sz="4800" dirty="0">
                <a:solidFill>
                  <a:schemeClr val="bg1"/>
                </a:solidFill>
                <a:latin typeface="Lab Grotesque Medium" pitchFamily="2" charset="0"/>
                <a:ea typeface="Lab Grotesque"/>
                <a:cs typeface="Lab Grotesque"/>
                <a:sym typeface="Lab Grotesque Bold"/>
              </a:rPr>
              <a:t> K90 suusahüppetorn? See mees on projekteerinud spordirajatisi varemgi – näiteks TTÜ spordihoone ja V.I. Lenini nimeline Kultuuri- ja Spordipalee. Noorematele mängijatele nii palju, et neist viimast tunneme ka ühe teise, märka rohkem levinud nimega. </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6CFD7303-D061-A056-6967-AACCB12384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AE92D6E0-3C1D-83C0-67F7-55F8939CD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24299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CA0B48B7-1D4F-7262-975B-3B6F19E1B5ED}"/>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A0F305D-6A9F-2127-3FE3-7C73C4177C2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16</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F0F55481-0E62-4042-3E59-B5D1681CCE94}"/>
              </a:ext>
            </a:extLst>
          </p:cNvPr>
          <p:cNvSpPr txBox="1"/>
          <p:nvPr/>
        </p:nvSpPr>
        <p:spPr>
          <a:xfrm>
            <a:off x="762000" y="3771900"/>
            <a:ext cx="16383000" cy="738664"/>
          </a:xfrm>
          <a:prstGeom prst="rect">
            <a:avLst/>
          </a:prstGeom>
        </p:spPr>
        <p:txBody>
          <a:bodyPr wrap="square" lIns="0" tIns="0" rIns="0" bIns="0" rtlCol="0" anchor="ctr">
            <a:spAutoFit/>
          </a:bodyPr>
          <a:lstStyle/>
          <a:p>
            <a:pPr algn="ctr">
              <a:lnSpc>
                <a:spcPts val="5613"/>
              </a:lnSpc>
            </a:pPr>
            <a:r>
              <a:rPr lang="et-EE" sz="6000" b="1" dirty="0">
                <a:solidFill>
                  <a:srgbClr val="F3D03E"/>
                </a:solidFill>
                <a:latin typeface="Lab Grotesque Medium" pitchFamily="2" charset="0"/>
                <a:ea typeface="Lab Grotesque"/>
                <a:cs typeface="Lab Grotesque"/>
                <a:sym typeface="Lab Grotesque Bold"/>
              </a:rPr>
              <a:t>Raine Karp</a:t>
            </a:r>
          </a:p>
        </p:txBody>
      </p:sp>
      <p:pic>
        <p:nvPicPr>
          <p:cNvPr id="6" name="Graphic 5">
            <a:extLst>
              <a:ext uri="{FF2B5EF4-FFF2-40B4-BE49-F238E27FC236}">
                <a16:creationId xmlns:a16="http://schemas.microsoft.com/office/drawing/2014/main" id="{DE24D1D3-920A-960E-2899-85BE374F50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E85EDB78-B936-9EAB-60B3-1BC89DB115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9" name="Picture 8">
            <a:extLst>
              <a:ext uri="{FF2B5EF4-FFF2-40B4-BE49-F238E27FC236}">
                <a16:creationId xmlns:a16="http://schemas.microsoft.com/office/drawing/2014/main" id="{B6F1C7DF-2185-B198-CB25-2609DAD1E15D}"/>
              </a:ext>
            </a:extLst>
          </p:cNvPr>
          <p:cNvPicPr>
            <a:picLocks noChangeAspect="1"/>
          </p:cNvPicPr>
          <p:nvPr/>
        </p:nvPicPr>
        <p:blipFill>
          <a:blip r:embed="rId5"/>
          <a:stretch>
            <a:fillRect/>
          </a:stretch>
        </p:blipFill>
        <p:spPr>
          <a:xfrm>
            <a:off x="5791200" y="5143500"/>
            <a:ext cx="6920570" cy="4905278"/>
          </a:xfrm>
          <a:prstGeom prst="rect">
            <a:avLst/>
          </a:prstGeom>
          <a:effectLst>
            <a:softEdge rad="63500"/>
          </a:effectLst>
        </p:spPr>
      </p:pic>
    </p:spTree>
    <p:extLst>
      <p:ext uri="{BB962C8B-B14F-4D97-AF65-F5344CB8AC3E}">
        <p14:creationId xmlns:p14="http://schemas.microsoft.com/office/powerpoint/2010/main" val="3568258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154CDFF1-1E05-5C52-072B-BD7DB05D0C7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FDEFE701-2424-34FB-6ABF-FCC2C4F21F5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17</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FB63A23-7635-080A-F59A-8185CF48E463}"/>
              </a:ext>
            </a:extLst>
          </p:cNvPr>
          <p:cNvSpPr txBox="1"/>
          <p:nvPr/>
        </p:nvSpPr>
        <p:spPr>
          <a:xfrm>
            <a:off x="1143000" y="4457700"/>
            <a:ext cx="16383000" cy="2154436"/>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Kui on olemas spordiklubi Serviti, siis pole ime, et kusagil leidub ka spordiklubi Lapiti. Mis linnas ja millise spordialalaga </a:t>
            </a:r>
            <a:r>
              <a:rPr lang="et-EE" sz="4800" dirty="0" err="1">
                <a:solidFill>
                  <a:schemeClr val="bg1"/>
                </a:solidFill>
                <a:latin typeface="Lab Grotesque Medium" pitchFamily="2" charset="0"/>
                <a:ea typeface="Lab Grotesque"/>
                <a:cs typeface="Lab Grotesque"/>
                <a:sym typeface="Lab Grotesque Bold"/>
              </a:rPr>
              <a:t>Lapitis</a:t>
            </a:r>
            <a:r>
              <a:rPr lang="et-EE" sz="4800" dirty="0">
                <a:solidFill>
                  <a:schemeClr val="bg1"/>
                </a:solidFill>
                <a:latin typeface="Lab Grotesque Medium" pitchFamily="2" charset="0"/>
                <a:ea typeface="Lab Grotesque"/>
                <a:cs typeface="Lab Grotesque"/>
                <a:sym typeface="Lab Grotesque Bold"/>
              </a:rPr>
              <a:t> tegeletakse?</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72417A42-AB5E-0DCF-F377-57A1D079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096F8147-1687-0187-080D-85D570727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99147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AA16776A-1EEC-D18F-6BD7-109AD557D41A}"/>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D6EDA67-50DE-F6F5-30BC-7998C87DA6AD}"/>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17</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DE2AB8A-93BD-C3C6-7D39-EE06A435D71D}"/>
              </a:ext>
            </a:extLst>
          </p:cNvPr>
          <p:cNvSpPr txBox="1"/>
          <p:nvPr/>
        </p:nvSpPr>
        <p:spPr>
          <a:xfrm>
            <a:off x="552450" y="4533900"/>
            <a:ext cx="17183100" cy="2241639"/>
          </a:xfrm>
          <a:prstGeom prst="rect">
            <a:avLst/>
          </a:prstGeom>
        </p:spPr>
        <p:txBody>
          <a:bodyPr wrap="square" lIns="0" tIns="0" rIns="0" bIns="0" rtlCol="0" anchor="ctr">
            <a:spAutoFit/>
          </a:bodyPr>
          <a:lstStyle/>
          <a:p>
            <a:pPr algn="ctr">
              <a:lnSpc>
                <a:spcPts val="5613"/>
              </a:lnSpc>
            </a:pPr>
            <a:r>
              <a:rPr lang="fi-FI" sz="8000" b="1" dirty="0" err="1">
                <a:solidFill>
                  <a:srgbClr val="F3D03E"/>
                </a:solidFill>
                <a:latin typeface="Lab Grotesque Medium" pitchFamily="2" charset="0"/>
                <a:ea typeface="Lab Grotesque"/>
                <a:cs typeface="Lab Grotesque"/>
                <a:sym typeface="Lab Grotesque Bold"/>
              </a:rPr>
              <a:t>Maadlusklubi</a:t>
            </a:r>
            <a:endParaRPr lang="et-EE" sz="8000" b="1" dirty="0">
              <a:solidFill>
                <a:srgbClr val="F3D03E"/>
              </a:solidFill>
              <a:latin typeface="Lab Grotesque Medium" pitchFamily="2" charset="0"/>
              <a:ea typeface="Lab Grotesque"/>
              <a:cs typeface="Lab Grotesque"/>
              <a:sym typeface="Lab Grotesque Bold"/>
            </a:endParaRPr>
          </a:p>
          <a:p>
            <a:pPr algn="ctr">
              <a:lnSpc>
                <a:spcPts val="5613"/>
              </a:lnSpc>
            </a:pPr>
            <a:endParaRPr lang="et-EE" sz="8000" b="1" dirty="0">
              <a:solidFill>
                <a:srgbClr val="F3D03E"/>
              </a:solidFill>
              <a:latin typeface="Lab Grotesque Medium" pitchFamily="2" charset="0"/>
              <a:ea typeface="Lab Grotesque"/>
              <a:cs typeface="Lab Grotesque"/>
              <a:sym typeface="Lab Grotesque Bold"/>
            </a:endParaRPr>
          </a:p>
          <a:p>
            <a:pPr algn="ctr">
              <a:lnSpc>
                <a:spcPts val="5613"/>
              </a:lnSpc>
            </a:pPr>
            <a:r>
              <a:rPr lang="fi-FI" sz="8000" b="1" dirty="0">
                <a:solidFill>
                  <a:srgbClr val="F3D03E"/>
                </a:solidFill>
                <a:latin typeface="Lab Grotesque Medium" pitchFamily="2" charset="0"/>
                <a:ea typeface="Lab Grotesque"/>
                <a:cs typeface="Lab Grotesque"/>
                <a:sym typeface="Lab Grotesque Bold"/>
              </a:rPr>
              <a:t> </a:t>
            </a:r>
            <a:r>
              <a:rPr lang="fi-FI" sz="8000" b="1" dirty="0" err="1">
                <a:solidFill>
                  <a:srgbClr val="F3D03E"/>
                </a:solidFill>
                <a:latin typeface="Lab Grotesque Medium" pitchFamily="2" charset="0"/>
                <a:ea typeface="Lab Grotesque"/>
                <a:cs typeface="Lab Grotesque"/>
                <a:sym typeface="Lab Grotesque Bold"/>
              </a:rPr>
              <a:t>Põlvas</a:t>
            </a:r>
            <a:endParaRPr lang="en-US" sz="8000" b="1"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5741F681-12BE-1169-64FC-AD93A091FC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9D006E71-1995-522A-F1EE-D4DA7F445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92706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30A8D51-338A-37A2-54EF-32C837E66EBE}"/>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42619E1-B38C-3B00-FDEC-46369CE3EEC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18</a:t>
            </a:r>
            <a:endParaRPr lang="en-US" sz="4800" b="1"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D7555100-F95B-D8F2-8F24-8039660A4C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B0266955-F3A3-D054-4DB1-90859C5A14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7" name="TextBox 28">
            <a:extLst>
              <a:ext uri="{FF2B5EF4-FFF2-40B4-BE49-F238E27FC236}">
                <a16:creationId xmlns:a16="http://schemas.microsoft.com/office/drawing/2014/main" id="{36A0EE42-8525-ABC8-5780-850255D5AF5D}"/>
              </a:ext>
            </a:extLst>
          </p:cNvPr>
          <p:cNvSpPr txBox="1"/>
          <p:nvPr/>
        </p:nvSpPr>
        <p:spPr>
          <a:xfrm>
            <a:off x="1079500" y="2857500"/>
            <a:ext cx="16383000" cy="2094932"/>
          </a:xfrm>
          <a:prstGeom prst="rect">
            <a:avLst/>
          </a:prstGeom>
        </p:spPr>
        <p:txBody>
          <a:bodyPr wrap="square" lIns="0" tIns="0" rIns="0" bIns="0" rtlCol="0" anchor="ctr">
            <a:spAutoFit/>
          </a:bodyPr>
          <a:lstStyle/>
          <a:p>
            <a:pPr>
              <a:lnSpc>
                <a:spcPts val="5613"/>
              </a:lnSpc>
            </a:pPr>
            <a:r>
              <a:rPr lang="et-EE" sz="3600" b="1" dirty="0">
                <a:solidFill>
                  <a:schemeClr val="bg1"/>
                </a:solidFill>
                <a:latin typeface="Lab Grotesque Medium" pitchFamily="2" charset="0"/>
                <a:ea typeface="Lab Grotesque"/>
                <a:cs typeface="Lab Grotesque"/>
                <a:sym typeface="Lab Grotesque Bold"/>
              </a:rPr>
              <a:t>Pildiküsimus! </a:t>
            </a:r>
            <a:r>
              <a:rPr lang="et-EE" sz="3600" dirty="0">
                <a:solidFill>
                  <a:schemeClr val="bg1"/>
                </a:solidFill>
                <a:latin typeface="Lab Grotesque Medium" pitchFamily="2" charset="0"/>
                <a:ea typeface="Lab Grotesque"/>
                <a:cs typeface="Lab Grotesque"/>
                <a:sym typeface="Lab Grotesque Bold"/>
              </a:rPr>
              <a:t>Millistes linnades asuvad need paljude kergejõustikufanaatikute lemmikstaadionid? Üks neist on mõeldud ainult ja ainult kergejõustiku harrastamiseks.</a:t>
            </a:r>
          </a:p>
        </p:txBody>
      </p:sp>
      <p:pic>
        <p:nvPicPr>
          <p:cNvPr id="9" name="Picture 8" descr="A large stone building with people walking around with Olympiastadion in the background&#10;&#10;AI-generated content may be incorrect.">
            <a:extLst>
              <a:ext uri="{FF2B5EF4-FFF2-40B4-BE49-F238E27FC236}">
                <a16:creationId xmlns:a16="http://schemas.microsoft.com/office/drawing/2014/main" id="{C86316D2-1029-8305-82CC-5C4B5BDC5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5334569"/>
            <a:ext cx="6629400" cy="4407845"/>
          </a:xfrm>
          <a:prstGeom prst="rect">
            <a:avLst/>
          </a:prstGeom>
          <a:effectLst>
            <a:softEdge rad="63500"/>
          </a:effectLst>
        </p:spPr>
      </p:pic>
      <p:pic>
        <p:nvPicPr>
          <p:cNvPr id="11" name="Picture 10" descr="Aerial view of a stadium&#10;&#10;AI-generated content may be incorrect.">
            <a:extLst>
              <a:ext uri="{FF2B5EF4-FFF2-40B4-BE49-F238E27FC236}">
                <a16:creationId xmlns:a16="http://schemas.microsoft.com/office/drawing/2014/main" id="{5F1D7C9C-28C5-BCEB-33AF-1ABE8E3C01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6900" y="5372100"/>
            <a:ext cx="6629400" cy="4419600"/>
          </a:xfrm>
          <a:prstGeom prst="rect">
            <a:avLst/>
          </a:prstGeom>
          <a:effectLst>
            <a:softEdge rad="63500"/>
          </a:effectLst>
        </p:spPr>
      </p:pic>
    </p:spTree>
    <p:extLst>
      <p:ext uri="{BB962C8B-B14F-4D97-AF65-F5344CB8AC3E}">
        <p14:creationId xmlns:p14="http://schemas.microsoft.com/office/powerpoint/2010/main" val="292655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97050D95-E47A-8648-C522-ECD8D52A9BC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0D11B8E-C917-43F9-9C37-620AEA5CB1E0}"/>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18</a:t>
            </a:r>
            <a:endParaRPr lang="en-US" sz="4800" b="1"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C2D12DA3-3084-9E50-1DC9-2F717C58E4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56A02370-E574-385D-10D6-5948ED3FD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7" name="TextBox 28">
            <a:extLst>
              <a:ext uri="{FF2B5EF4-FFF2-40B4-BE49-F238E27FC236}">
                <a16:creationId xmlns:a16="http://schemas.microsoft.com/office/drawing/2014/main" id="{69FC0C2A-E919-50DC-2F60-9796FAEE4313}"/>
              </a:ext>
            </a:extLst>
          </p:cNvPr>
          <p:cNvSpPr txBox="1"/>
          <p:nvPr/>
        </p:nvSpPr>
        <p:spPr>
          <a:xfrm>
            <a:off x="3733800" y="4000500"/>
            <a:ext cx="2971800" cy="772006"/>
          </a:xfrm>
          <a:prstGeom prst="rect">
            <a:avLst/>
          </a:prstGeom>
        </p:spPr>
        <p:txBody>
          <a:bodyPr wrap="square" lIns="0" tIns="0" rIns="0" bIns="0" rtlCol="0" anchor="ctr">
            <a:spAutoFit/>
          </a:bodyPr>
          <a:lstStyle/>
          <a:p>
            <a:pPr>
              <a:lnSpc>
                <a:spcPts val="5613"/>
              </a:lnSpc>
            </a:pPr>
            <a:r>
              <a:rPr lang="et-EE" sz="7000" b="1" dirty="0">
                <a:solidFill>
                  <a:srgbClr val="F3D03E"/>
                </a:solidFill>
                <a:latin typeface="Lab Grotesque Medium" pitchFamily="2" charset="0"/>
                <a:ea typeface="Lab Grotesque"/>
                <a:cs typeface="Lab Grotesque"/>
                <a:sym typeface="Lab Grotesque Bold"/>
              </a:rPr>
              <a:t>Berliin</a:t>
            </a:r>
            <a:r>
              <a:rPr lang="et-EE" sz="7000" dirty="0">
                <a:solidFill>
                  <a:schemeClr val="bg1"/>
                </a:solidFill>
                <a:latin typeface="Lab Grotesque Medium" pitchFamily="2" charset="0"/>
                <a:ea typeface="Lab Grotesque"/>
                <a:cs typeface="Lab Grotesque"/>
                <a:sym typeface="Lab Grotesque Bold"/>
              </a:rPr>
              <a:t> </a:t>
            </a:r>
          </a:p>
        </p:txBody>
      </p:sp>
      <p:pic>
        <p:nvPicPr>
          <p:cNvPr id="8" name="Picture 7" descr="A large stone building with people walking around with Olympiastadion in the background&#10;&#10;AI-generated content may be incorrect.">
            <a:extLst>
              <a:ext uri="{FF2B5EF4-FFF2-40B4-BE49-F238E27FC236}">
                <a16:creationId xmlns:a16="http://schemas.microsoft.com/office/drawing/2014/main" id="{32110395-5657-AE7F-370B-B5694384F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5334569"/>
            <a:ext cx="6629400" cy="4407845"/>
          </a:xfrm>
          <a:prstGeom prst="rect">
            <a:avLst/>
          </a:prstGeom>
          <a:effectLst>
            <a:softEdge rad="63500"/>
          </a:effectLst>
        </p:spPr>
      </p:pic>
      <p:pic>
        <p:nvPicPr>
          <p:cNvPr id="10" name="Picture 9" descr="Aerial view of a stadium&#10;&#10;AI-generated content may be incorrect.">
            <a:extLst>
              <a:ext uri="{FF2B5EF4-FFF2-40B4-BE49-F238E27FC236}">
                <a16:creationId xmlns:a16="http://schemas.microsoft.com/office/drawing/2014/main" id="{FCFC0C15-8A59-A7F2-B6A7-90736F03AD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6900" y="5372100"/>
            <a:ext cx="6629400" cy="4419600"/>
          </a:xfrm>
          <a:prstGeom prst="rect">
            <a:avLst/>
          </a:prstGeom>
          <a:effectLst>
            <a:softEdge rad="63500"/>
          </a:effectLst>
        </p:spPr>
      </p:pic>
      <p:sp>
        <p:nvSpPr>
          <p:cNvPr id="12" name="TextBox 28">
            <a:extLst>
              <a:ext uri="{FF2B5EF4-FFF2-40B4-BE49-F238E27FC236}">
                <a16:creationId xmlns:a16="http://schemas.microsoft.com/office/drawing/2014/main" id="{A890C3C3-EFD2-3E90-F2C2-A767A62E5F44}"/>
              </a:ext>
            </a:extLst>
          </p:cNvPr>
          <p:cNvSpPr txBox="1"/>
          <p:nvPr/>
        </p:nvSpPr>
        <p:spPr>
          <a:xfrm>
            <a:off x="11277600" y="4000500"/>
            <a:ext cx="3619500" cy="772006"/>
          </a:xfrm>
          <a:prstGeom prst="rect">
            <a:avLst/>
          </a:prstGeom>
        </p:spPr>
        <p:txBody>
          <a:bodyPr wrap="square" lIns="0" tIns="0" rIns="0" bIns="0" rtlCol="0" anchor="ctr">
            <a:spAutoFit/>
          </a:bodyPr>
          <a:lstStyle/>
          <a:p>
            <a:pPr>
              <a:lnSpc>
                <a:spcPts val="5613"/>
              </a:lnSpc>
            </a:pPr>
            <a:r>
              <a:rPr lang="et-EE" sz="7000" b="1" dirty="0" err="1">
                <a:solidFill>
                  <a:srgbClr val="F3D03E"/>
                </a:solidFill>
                <a:latin typeface="Lab Grotesque Medium" pitchFamily="2" charset="0"/>
                <a:ea typeface="Lab Grotesque"/>
                <a:cs typeface="Lab Grotesque"/>
                <a:sym typeface="Lab Grotesque Bold"/>
              </a:rPr>
              <a:t>Eugene</a:t>
            </a:r>
            <a:r>
              <a:rPr lang="et-EE" sz="7000" dirty="0">
                <a:solidFill>
                  <a:schemeClr val="bg1"/>
                </a:solidFill>
                <a:latin typeface="Lab Grotesque Medium" pitchFamily="2" charset="0"/>
                <a:ea typeface="Lab Grotesque"/>
                <a:cs typeface="Lab Grotesque"/>
                <a:sym typeface="Lab Grotesque Bold"/>
              </a:rPr>
              <a:t> </a:t>
            </a:r>
          </a:p>
        </p:txBody>
      </p:sp>
    </p:spTree>
    <p:extLst>
      <p:ext uri="{BB962C8B-B14F-4D97-AF65-F5344CB8AC3E}">
        <p14:creationId xmlns:p14="http://schemas.microsoft.com/office/powerpoint/2010/main" val="431713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E9856F82-AE54-85B7-57AD-647C9E6CA448}"/>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8C0009A-316D-6558-BD09-CCF43583E3F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19</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17EF943-2A78-7B93-5837-8A162A04B94C}"/>
              </a:ext>
            </a:extLst>
          </p:cNvPr>
          <p:cNvSpPr txBox="1"/>
          <p:nvPr/>
        </p:nvSpPr>
        <p:spPr>
          <a:xfrm>
            <a:off x="1143000" y="3358396"/>
            <a:ext cx="16383000" cy="5027017"/>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Rahvusvahelise olümpiakomitee tahaks juba 2030. aastal taliolümpiamängude kavas nähta kahte suvist ala. Üks eesmärk on senisest rohkem kaasata Aafrika riike. Üks aladest oli viimati suveolümpiamängude kavas 1924. aastal. Kõik kolm olümpiakulda on võitnud soomlased. Teisel alal pole seni veel õnnestunud olümpiaprogrammi murda. Nende alad nimed on sarnased. Mis alad?</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53C4C37-BE1A-AB43-2F85-D10B2CC44D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29C2BE5A-9E4C-1157-D0BF-1F33E8648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716291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455E6EF-76F8-E8AB-D9DD-96C4982D0B74}"/>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D0319AF-4790-DDC0-E00A-FD8EC380BFC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19</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06C5DBA-07A0-7A88-5BC5-1D41C4548932}"/>
              </a:ext>
            </a:extLst>
          </p:cNvPr>
          <p:cNvSpPr txBox="1"/>
          <p:nvPr/>
        </p:nvSpPr>
        <p:spPr>
          <a:xfrm>
            <a:off x="1524000" y="4774168"/>
            <a:ext cx="16383000" cy="738664"/>
          </a:xfrm>
          <a:prstGeom prst="rect">
            <a:avLst/>
          </a:prstGeom>
        </p:spPr>
        <p:txBody>
          <a:bodyPr wrap="square" lIns="0" tIns="0" rIns="0" bIns="0" rtlCol="0" anchor="ctr">
            <a:spAutoFit/>
          </a:bodyPr>
          <a:lstStyle/>
          <a:p>
            <a:pPr>
              <a:lnSpc>
                <a:spcPts val="5613"/>
              </a:lnSpc>
            </a:pPr>
            <a:r>
              <a:rPr lang="et-EE" sz="6000" b="1" dirty="0">
                <a:solidFill>
                  <a:srgbClr val="F3D03E"/>
                </a:solidFill>
                <a:latin typeface="Lab Grotesque Medium" pitchFamily="2" charset="0"/>
                <a:ea typeface="Lab Grotesque"/>
                <a:cs typeface="Lab Grotesque"/>
                <a:sym typeface="Lab Grotesque Bold"/>
              </a:rPr>
              <a:t>Krossijooks ja </a:t>
            </a:r>
            <a:r>
              <a:rPr lang="et-EE" sz="6000" b="1" dirty="0" err="1">
                <a:solidFill>
                  <a:srgbClr val="F3D03E"/>
                </a:solidFill>
                <a:latin typeface="Lab Grotesque Medium" pitchFamily="2" charset="0"/>
                <a:ea typeface="Lab Grotesque"/>
                <a:cs typeface="Lab Grotesque"/>
                <a:sym typeface="Lab Grotesque Bold"/>
              </a:rPr>
              <a:t>cyclo-cross</a:t>
            </a:r>
            <a:r>
              <a:rPr lang="et-EE" sz="6000" b="1" dirty="0">
                <a:solidFill>
                  <a:srgbClr val="F3D03E"/>
                </a:solidFill>
                <a:latin typeface="Lab Grotesque Medium" pitchFamily="2" charset="0"/>
                <a:ea typeface="Lab Grotesque"/>
                <a:cs typeface="Lab Grotesque"/>
                <a:sym typeface="Lab Grotesque Bold"/>
              </a:rPr>
              <a:t> ehk </a:t>
            </a:r>
            <a:r>
              <a:rPr lang="et-EE" sz="6000" b="1" dirty="0" err="1">
                <a:solidFill>
                  <a:srgbClr val="F3D03E"/>
                </a:solidFill>
                <a:latin typeface="Lab Grotesque Medium" pitchFamily="2" charset="0"/>
                <a:ea typeface="Lab Grotesque"/>
                <a:cs typeface="Lab Grotesque"/>
                <a:sym typeface="Lab Grotesque Bold"/>
              </a:rPr>
              <a:t>tsüklokross</a:t>
            </a:r>
            <a:endParaRPr lang="en-US" sz="6000" dirty="0">
              <a:solidFill>
                <a:schemeClr val="bg1"/>
              </a:solidFill>
              <a:latin typeface="Lab Grotesque Thin" pitchFamily="2" charset="0"/>
              <a:ea typeface="Lab Grotesque"/>
              <a:cs typeface="Lab Grotesque"/>
              <a:sym typeface="Lab Grotesque"/>
            </a:endParaRPr>
          </a:p>
        </p:txBody>
      </p:sp>
      <p:pic>
        <p:nvPicPr>
          <p:cNvPr id="7" name="Graphic 6">
            <a:extLst>
              <a:ext uri="{FF2B5EF4-FFF2-40B4-BE49-F238E27FC236}">
                <a16:creationId xmlns:a16="http://schemas.microsoft.com/office/drawing/2014/main" id="{0145E5EC-6330-262F-DB9C-E9F95820E2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8" name="Picture 7" descr="A white text on a black background&#10;&#10;AI-generated content may be incorrect.">
            <a:extLst>
              <a:ext uri="{FF2B5EF4-FFF2-40B4-BE49-F238E27FC236}">
                <a16:creationId xmlns:a16="http://schemas.microsoft.com/office/drawing/2014/main" id="{8278F6AF-4EB3-0EFA-7701-9DF5F0080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90656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27F237A3-17A1-F721-3386-2F1D4E60983C}"/>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A5B6275-59C3-CE66-F26F-83A6D9E3BE1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2</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9D7E92EE-638F-0487-23DC-2B01EDDEA522}"/>
              </a:ext>
            </a:extLst>
          </p:cNvPr>
          <p:cNvSpPr txBox="1"/>
          <p:nvPr/>
        </p:nvSpPr>
        <p:spPr>
          <a:xfrm>
            <a:off x="762000" y="2999322"/>
            <a:ext cx="17068800" cy="5745163"/>
          </a:xfrm>
          <a:prstGeom prst="rect">
            <a:avLst/>
          </a:prstGeom>
        </p:spPr>
        <p:txBody>
          <a:bodyPr wrap="square" lIns="0" tIns="0" rIns="0" bIns="0" rtlCol="0" anchor="ctr">
            <a:spAutoFit/>
          </a:bodyPr>
          <a:lstStyle/>
          <a:p>
            <a:pPr>
              <a:lnSpc>
                <a:spcPts val="5613"/>
              </a:lnSpc>
            </a:pPr>
            <a:r>
              <a:rPr lang="fi-FI" sz="4800" dirty="0">
                <a:solidFill>
                  <a:schemeClr val="bg1"/>
                </a:solidFill>
                <a:latin typeface="Lab Grotesque Medium" pitchFamily="2" charset="0"/>
                <a:ea typeface="Lab Grotesque"/>
                <a:cs typeface="Lab Grotesque"/>
                <a:sym typeface="Lab Grotesque Bold"/>
              </a:rPr>
              <a:t>ETV </a:t>
            </a:r>
            <a:r>
              <a:rPr lang="fi-FI" sz="4800" dirty="0" err="1">
                <a:solidFill>
                  <a:schemeClr val="bg1"/>
                </a:solidFill>
                <a:latin typeface="Lab Grotesque Medium" pitchFamily="2" charset="0"/>
                <a:ea typeface="Lab Grotesque"/>
                <a:cs typeface="Lab Grotesque"/>
                <a:sym typeface="Lab Grotesque Bold"/>
              </a:rPr>
              <a:t>saates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Areeni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varjus</a:t>
            </a:r>
            <a:r>
              <a:rPr lang="fi-FI" sz="4800" dirty="0">
                <a:solidFill>
                  <a:schemeClr val="bg1"/>
                </a:solidFill>
                <a:latin typeface="Lab Grotesque Medium" pitchFamily="2" charset="0"/>
                <a:ea typeface="Lab Grotesque"/>
                <a:cs typeface="Lab Grotesque"/>
                <a:sym typeface="Lab Grotesque Bold"/>
              </a:rPr>
              <a:t>“ (2018) </a:t>
            </a:r>
            <a:r>
              <a:rPr lang="fi-FI" sz="4800" dirty="0" err="1">
                <a:solidFill>
                  <a:schemeClr val="bg1"/>
                </a:solidFill>
                <a:latin typeface="Lab Grotesque Medium" pitchFamily="2" charset="0"/>
                <a:ea typeface="Lab Grotesque"/>
                <a:cs typeface="Lab Grotesque"/>
                <a:sym typeface="Lab Grotesque Bold"/>
              </a:rPr>
              <a:t>ütles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Arvydas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Sabonis</a:t>
            </a:r>
            <a:r>
              <a:rPr lang="fi-FI" sz="4800" dirty="0">
                <a:solidFill>
                  <a:schemeClr val="bg1"/>
                </a:solidFill>
                <a:latin typeface="Lab Grotesque Medium" pitchFamily="2" charset="0"/>
                <a:ea typeface="Lab Grotesque"/>
                <a:cs typeface="Lab Grotesque"/>
                <a:sym typeface="Lab Grotesque Bold"/>
              </a:rPr>
              <a:t>, et </a:t>
            </a:r>
            <a:r>
              <a:rPr lang="fi-FI" sz="4800" dirty="0" err="1">
                <a:solidFill>
                  <a:schemeClr val="bg1"/>
                </a:solidFill>
                <a:latin typeface="Lab Grotesque Medium" pitchFamily="2" charset="0"/>
                <a:ea typeface="Lab Grotesque"/>
                <a:cs typeface="Lab Grotesque"/>
                <a:sym typeface="Lab Grotesque Bold"/>
              </a:rPr>
              <a:t>teab</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maailmas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lisaks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Leedule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vaid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ühte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riiki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kus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korvpall</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kõige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populaarsem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spordiala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Küsitava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riigi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meeste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koondise</a:t>
            </a:r>
            <a:r>
              <a:rPr lang="fi-FI" sz="4800" dirty="0">
                <a:solidFill>
                  <a:schemeClr val="bg1"/>
                </a:solidFill>
                <a:latin typeface="Lab Grotesque Medium" pitchFamily="2" charset="0"/>
                <a:ea typeface="Lab Grotesque"/>
                <a:cs typeface="Lab Grotesque"/>
                <a:sym typeface="Lab Grotesque Bold"/>
              </a:rPr>
              <a:t> suuremad </a:t>
            </a:r>
            <a:r>
              <a:rPr lang="fi-FI" sz="4800" dirty="0" err="1">
                <a:solidFill>
                  <a:schemeClr val="bg1"/>
                </a:solidFill>
                <a:latin typeface="Lab Grotesque Medium" pitchFamily="2" charset="0"/>
                <a:ea typeface="Lab Grotesque"/>
                <a:cs typeface="Lab Grotesque"/>
                <a:sym typeface="Lab Grotesque Bold"/>
              </a:rPr>
              <a:t>saavutused</a:t>
            </a:r>
            <a:r>
              <a:rPr lang="fi-FI" sz="4800" dirty="0">
                <a:solidFill>
                  <a:schemeClr val="bg1"/>
                </a:solidFill>
                <a:latin typeface="Lab Grotesque Medium" pitchFamily="2" charset="0"/>
                <a:ea typeface="Lab Grotesque"/>
                <a:cs typeface="Lab Grotesque"/>
                <a:sym typeface="Lab Grotesque Bold"/>
              </a:rPr>
              <a:t> on OM-i </a:t>
            </a:r>
            <a:r>
              <a:rPr lang="fi-FI" sz="4800" dirty="0" err="1">
                <a:solidFill>
                  <a:schemeClr val="bg1"/>
                </a:solidFill>
                <a:latin typeface="Lab Grotesque Medium" pitchFamily="2" charset="0"/>
                <a:ea typeface="Lab Grotesque"/>
                <a:cs typeface="Lab Grotesque"/>
                <a:sym typeface="Lab Grotesque Bold"/>
              </a:rPr>
              <a:t>viies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koht</a:t>
            </a:r>
            <a:r>
              <a:rPr lang="fi-FI" sz="4800" dirty="0">
                <a:solidFill>
                  <a:schemeClr val="bg1"/>
                </a:solidFill>
                <a:latin typeface="Lab Grotesque Medium" pitchFamily="2" charset="0"/>
                <a:ea typeface="Lab Grotesque"/>
                <a:cs typeface="Lab Grotesque"/>
                <a:sym typeface="Lab Grotesque Bold"/>
              </a:rPr>
              <a:t> (1936) ja MM-</a:t>
            </a:r>
            <a:r>
              <a:rPr lang="fi-FI" sz="4800" dirty="0" err="1">
                <a:solidFill>
                  <a:schemeClr val="bg1"/>
                </a:solidFill>
                <a:latin typeface="Lab Grotesque Medium" pitchFamily="2" charset="0"/>
                <a:ea typeface="Lab Grotesque"/>
                <a:cs typeface="Lab Grotesque"/>
                <a:sym typeface="Lab Grotesque Bold"/>
              </a:rPr>
              <a:t>pronks</a:t>
            </a:r>
            <a:r>
              <a:rPr lang="fi-FI" sz="4800" dirty="0">
                <a:solidFill>
                  <a:schemeClr val="bg1"/>
                </a:solidFill>
                <a:latin typeface="Lab Grotesque Medium" pitchFamily="2" charset="0"/>
                <a:ea typeface="Lab Grotesque"/>
                <a:cs typeface="Lab Grotesque"/>
                <a:sym typeface="Lab Grotesque Bold"/>
              </a:rPr>
              <a:t> (1954). 2015. </a:t>
            </a:r>
            <a:r>
              <a:rPr lang="fi-FI" sz="4800" dirty="0" err="1">
                <a:solidFill>
                  <a:schemeClr val="bg1"/>
                </a:solidFill>
                <a:latin typeface="Lab Grotesque Medium" pitchFamily="2" charset="0"/>
                <a:ea typeface="Lab Grotesque"/>
                <a:cs typeface="Lab Grotesque"/>
                <a:sym typeface="Lab Grotesque Bold"/>
              </a:rPr>
              <a:t>aastal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kaotasid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nad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Tallinnas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Nelja</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rahvuse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karikaturniiril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Eestile</a:t>
            </a:r>
            <a:r>
              <a:rPr lang="fi-FI" sz="4800" dirty="0">
                <a:solidFill>
                  <a:schemeClr val="bg1"/>
                </a:solidFill>
                <a:latin typeface="Lab Grotesque Medium" pitchFamily="2" charset="0"/>
                <a:ea typeface="Lab Grotesque"/>
                <a:cs typeface="Lab Grotesque"/>
                <a:sym typeface="Lab Grotesque Bold"/>
              </a:rPr>
              <a:t> 10 </a:t>
            </a:r>
            <a:r>
              <a:rPr lang="fi-FI" sz="4800" dirty="0" err="1">
                <a:solidFill>
                  <a:schemeClr val="bg1"/>
                </a:solidFill>
                <a:latin typeface="Lab Grotesque Medium" pitchFamily="2" charset="0"/>
                <a:ea typeface="Lab Grotesque"/>
                <a:cs typeface="Lab Grotesque"/>
                <a:sym typeface="Lab Grotesque Bold"/>
              </a:rPr>
              <a:t>punktiga</a:t>
            </a:r>
            <a:r>
              <a:rPr lang="fi-FI" sz="4800" dirty="0">
                <a:solidFill>
                  <a:schemeClr val="bg1"/>
                </a:solidFill>
                <a:latin typeface="Lab Grotesque Medium" pitchFamily="2" charset="0"/>
                <a:ea typeface="Lab Grotesque"/>
                <a:cs typeface="Lab Grotesque"/>
                <a:sym typeface="Lab Grotesque Bold"/>
              </a:rPr>
              <a:t>. 2023. </a:t>
            </a:r>
            <a:r>
              <a:rPr lang="fi-FI" sz="4800" dirty="0" err="1">
                <a:solidFill>
                  <a:schemeClr val="bg1"/>
                </a:solidFill>
                <a:latin typeface="Lab Grotesque Medium" pitchFamily="2" charset="0"/>
                <a:ea typeface="Lab Grotesque"/>
                <a:cs typeface="Lab Grotesque"/>
                <a:sym typeface="Lab Grotesque Bold"/>
              </a:rPr>
              <a:t>aastal</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olid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nad</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üheks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meeste</a:t>
            </a:r>
            <a:r>
              <a:rPr lang="fi-FI" sz="4800" dirty="0">
                <a:solidFill>
                  <a:schemeClr val="bg1"/>
                </a:solidFill>
                <a:latin typeface="Lab Grotesque Medium" pitchFamily="2" charset="0"/>
                <a:ea typeface="Lab Grotesque"/>
                <a:cs typeface="Lab Grotesque"/>
                <a:sym typeface="Lab Grotesque Bold"/>
              </a:rPr>
              <a:t> MM-</a:t>
            </a:r>
            <a:r>
              <a:rPr lang="fi-FI" sz="4800" dirty="0" err="1">
                <a:solidFill>
                  <a:schemeClr val="bg1"/>
                </a:solidFill>
                <a:latin typeface="Lab Grotesque Medium" pitchFamily="2" charset="0"/>
                <a:ea typeface="Lab Grotesque"/>
                <a:cs typeface="Lab Grotesque"/>
                <a:sym typeface="Lab Grotesque Bold"/>
              </a:rPr>
              <a:t>turniiri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korraldajaks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Tuntuim</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mängija</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Andray</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Blatche</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Wizards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Nets</a:t>
            </a:r>
            <a:r>
              <a:rPr lang="fi-FI" sz="4800" dirty="0">
                <a:solidFill>
                  <a:schemeClr val="bg1"/>
                </a:solidFill>
                <a:latin typeface="Lab Grotesque Medium" pitchFamily="2" charset="0"/>
                <a:ea typeface="Lab Grotesque"/>
                <a:cs typeface="Lab Grotesque"/>
                <a:sym typeface="Lab Grotesque Bold"/>
              </a:rPr>
              <a:t>).</a:t>
            </a:r>
          </a:p>
        </p:txBody>
      </p:sp>
      <p:pic>
        <p:nvPicPr>
          <p:cNvPr id="6" name="Graphic 5">
            <a:extLst>
              <a:ext uri="{FF2B5EF4-FFF2-40B4-BE49-F238E27FC236}">
                <a16:creationId xmlns:a16="http://schemas.microsoft.com/office/drawing/2014/main" id="{576DFF4E-EBED-1D77-B73D-55D6E78AAD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9DB1D983-51AF-0349-C3D4-B482CBBFF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267405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C9A2D7B1-ED2E-E513-0965-41CE1E1363E3}"/>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461F4BA8-DCB3-8EE6-748D-BD61F931167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20</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98B0F599-70E5-D470-2747-2BF98C1D8D0E}"/>
              </a:ext>
            </a:extLst>
          </p:cNvPr>
          <p:cNvSpPr txBox="1"/>
          <p:nvPr/>
        </p:nvSpPr>
        <p:spPr>
          <a:xfrm>
            <a:off x="1143000" y="3717469"/>
            <a:ext cx="16383000" cy="4308872"/>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Kergejõustiku maailmameistrivõistlustel kulla võitnud riikide loetelu pikenes tänavu ühe võrra. Tokyos võitis meeste maratoni </a:t>
            </a:r>
            <a:r>
              <a:rPr lang="et-EE" sz="4800" dirty="0" err="1">
                <a:solidFill>
                  <a:schemeClr val="bg1"/>
                </a:solidFill>
                <a:latin typeface="Lab Grotesque Medium" pitchFamily="2" charset="0"/>
                <a:ea typeface="Lab Grotesque"/>
                <a:cs typeface="Lab Grotesque"/>
                <a:sym typeface="Lab Grotesque Bold"/>
              </a:rPr>
              <a:t>Alphonce</a:t>
            </a:r>
            <a:r>
              <a:rPr lang="et-EE" sz="4800" dirty="0">
                <a:solidFill>
                  <a:schemeClr val="bg1"/>
                </a:solidFill>
                <a:latin typeface="Lab Grotesque Medium" pitchFamily="2" charset="0"/>
                <a:ea typeface="Lab Grotesque"/>
                <a:cs typeface="Lab Grotesque"/>
                <a:sym typeface="Lab Grotesque Bold"/>
              </a:rPr>
              <a:t> </a:t>
            </a:r>
            <a:r>
              <a:rPr lang="et-EE" sz="4800" dirty="0" err="1">
                <a:solidFill>
                  <a:schemeClr val="bg1"/>
                </a:solidFill>
                <a:latin typeface="Lab Grotesque Medium" pitchFamily="2" charset="0"/>
                <a:ea typeface="Lab Grotesque"/>
                <a:cs typeface="Lab Grotesque"/>
                <a:sym typeface="Lab Grotesque Bold"/>
              </a:rPr>
              <a:t>Simbu</a:t>
            </a:r>
            <a:r>
              <a:rPr lang="et-EE" sz="4800" dirty="0">
                <a:solidFill>
                  <a:schemeClr val="bg1"/>
                </a:solidFill>
                <a:latin typeface="Lab Grotesque Medium" pitchFamily="2" charset="0"/>
                <a:ea typeface="Lab Grotesque"/>
                <a:cs typeface="Lab Grotesque"/>
                <a:sym typeface="Lab Grotesque Bold"/>
              </a:rPr>
              <a:t>. Riigil on kaks </a:t>
            </a:r>
            <a:r>
              <a:rPr lang="et-EE" sz="4800" dirty="0" err="1">
                <a:solidFill>
                  <a:schemeClr val="bg1"/>
                </a:solidFill>
                <a:latin typeface="Lab Grotesque Medium" pitchFamily="2" charset="0"/>
                <a:ea typeface="Lab Grotesque"/>
                <a:cs typeface="Lab Grotesque"/>
                <a:sym typeface="Lab Grotesque Bold"/>
              </a:rPr>
              <a:t>olümpiamedalisti</a:t>
            </a:r>
            <a:r>
              <a:rPr lang="et-EE" sz="4800" dirty="0">
                <a:solidFill>
                  <a:schemeClr val="bg1"/>
                </a:solidFill>
                <a:latin typeface="Lab Grotesque Medium" pitchFamily="2" charset="0"/>
                <a:ea typeface="Lab Grotesque"/>
                <a:cs typeface="Lab Grotesque"/>
                <a:sym typeface="Lab Grotesque Bold"/>
              </a:rPr>
              <a:t> aastast 1980, mõlemad kergejõustikus: </a:t>
            </a:r>
            <a:r>
              <a:rPr lang="et-EE" sz="4800" dirty="0" err="1">
                <a:solidFill>
                  <a:schemeClr val="bg1"/>
                </a:solidFill>
                <a:latin typeface="Lab Grotesque Medium" pitchFamily="2" charset="0"/>
                <a:ea typeface="Lab Grotesque"/>
                <a:cs typeface="Lab Grotesque"/>
                <a:sym typeface="Lab Grotesque Bold"/>
              </a:rPr>
              <a:t>Suleiman</a:t>
            </a:r>
            <a:r>
              <a:rPr lang="et-EE" sz="4800" dirty="0">
                <a:solidFill>
                  <a:schemeClr val="bg1"/>
                </a:solidFill>
                <a:latin typeface="Lab Grotesque Medium" pitchFamily="2" charset="0"/>
                <a:ea typeface="Lab Grotesque"/>
                <a:cs typeface="Lab Grotesque"/>
                <a:sym typeface="Lab Grotesque Bold"/>
              </a:rPr>
              <a:t> </a:t>
            </a:r>
            <a:r>
              <a:rPr lang="et-EE" sz="4800" dirty="0" err="1">
                <a:solidFill>
                  <a:schemeClr val="bg1"/>
                </a:solidFill>
                <a:latin typeface="Lab Grotesque Medium" pitchFamily="2" charset="0"/>
                <a:ea typeface="Lab Grotesque"/>
                <a:cs typeface="Lab Grotesque"/>
                <a:sym typeface="Lab Grotesque Bold"/>
              </a:rPr>
              <a:t>Nyambui</a:t>
            </a:r>
            <a:r>
              <a:rPr lang="et-EE" sz="4800" dirty="0">
                <a:solidFill>
                  <a:schemeClr val="bg1"/>
                </a:solidFill>
                <a:latin typeface="Lab Grotesque Medium" pitchFamily="2" charset="0"/>
                <a:ea typeface="Lab Grotesque"/>
                <a:cs typeface="Lab Grotesque"/>
                <a:sym typeface="Lab Grotesque Bold"/>
              </a:rPr>
              <a:t> 5000 meetri jooksus ja </a:t>
            </a:r>
            <a:r>
              <a:rPr lang="et-EE" sz="4800" dirty="0" err="1">
                <a:solidFill>
                  <a:schemeClr val="bg1"/>
                </a:solidFill>
                <a:latin typeface="Lab Grotesque Medium" pitchFamily="2" charset="0"/>
                <a:ea typeface="Lab Grotesque"/>
                <a:cs typeface="Lab Grotesque"/>
                <a:sym typeface="Lab Grotesque Bold"/>
              </a:rPr>
              <a:t>Filbert</a:t>
            </a:r>
            <a:r>
              <a:rPr lang="et-EE" sz="4800" dirty="0">
                <a:solidFill>
                  <a:schemeClr val="bg1"/>
                </a:solidFill>
                <a:latin typeface="Lab Grotesque Medium" pitchFamily="2" charset="0"/>
                <a:ea typeface="Lab Grotesque"/>
                <a:cs typeface="Lab Grotesque"/>
                <a:sym typeface="Lab Grotesque Bold"/>
              </a:rPr>
              <a:t> </a:t>
            </a:r>
            <a:r>
              <a:rPr lang="et-EE" sz="4800" dirty="0" err="1">
                <a:solidFill>
                  <a:schemeClr val="bg1"/>
                </a:solidFill>
                <a:latin typeface="Lab Grotesque Medium" pitchFamily="2" charset="0"/>
                <a:ea typeface="Lab Grotesque"/>
                <a:cs typeface="Lab Grotesque"/>
                <a:sym typeface="Lab Grotesque Bold"/>
              </a:rPr>
              <a:t>Bayi</a:t>
            </a:r>
            <a:r>
              <a:rPr lang="et-EE" sz="4800" dirty="0">
                <a:solidFill>
                  <a:schemeClr val="bg1"/>
                </a:solidFill>
                <a:latin typeface="Lab Grotesque Medium" pitchFamily="2" charset="0"/>
                <a:ea typeface="Lab Grotesque"/>
                <a:cs typeface="Lab Grotesque"/>
                <a:sym typeface="Lab Grotesque Bold"/>
              </a:rPr>
              <a:t> takistusjooksus. Mis riik?</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A35F2F4-C5CC-F2A5-BDB6-4959DE8123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AAFB1105-4695-2E3C-E602-9AF9293B1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80606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FDA52111-9468-CACA-2761-3FDEAD3EF0D4}"/>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F9406B3-48CE-BD8D-2D13-033647BD5BF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20</a:t>
            </a:r>
            <a:endParaRPr lang="en-US" sz="4800" b="1"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0790F1DE-FE83-9D3D-EDB9-587953536E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85307056-6773-2770-1AE6-8B959FDEE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7" name="TextBox 28">
            <a:extLst>
              <a:ext uri="{FF2B5EF4-FFF2-40B4-BE49-F238E27FC236}">
                <a16:creationId xmlns:a16="http://schemas.microsoft.com/office/drawing/2014/main" id="{BDDF30FE-0945-2B0E-66B2-B6739F1DD80F}"/>
              </a:ext>
            </a:extLst>
          </p:cNvPr>
          <p:cNvSpPr txBox="1"/>
          <p:nvPr/>
        </p:nvSpPr>
        <p:spPr>
          <a:xfrm>
            <a:off x="952500" y="5143500"/>
            <a:ext cx="16383000" cy="998735"/>
          </a:xfrm>
          <a:prstGeom prst="rect">
            <a:avLst/>
          </a:prstGeom>
        </p:spPr>
        <p:txBody>
          <a:bodyPr wrap="square" lIns="0" tIns="0" rIns="0" bIns="0" rtlCol="0" anchor="ctr">
            <a:spAutoFit/>
          </a:bodyPr>
          <a:lstStyle/>
          <a:p>
            <a:pPr algn="ctr">
              <a:lnSpc>
                <a:spcPts val="5613"/>
              </a:lnSpc>
            </a:pPr>
            <a:r>
              <a:rPr lang="fi-FI" sz="13800" b="1" dirty="0" err="1">
                <a:solidFill>
                  <a:srgbClr val="F3D03E"/>
                </a:solidFill>
                <a:latin typeface="Lab Grotesque Medium" pitchFamily="2" charset="0"/>
                <a:ea typeface="Lab Grotesque"/>
                <a:cs typeface="Lab Grotesque"/>
                <a:sym typeface="Lab Grotesque Bold"/>
              </a:rPr>
              <a:t>Tansaania</a:t>
            </a:r>
            <a:endParaRPr lang="en-US" sz="13800" b="1" dirty="0">
              <a:solidFill>
                <a:srgbClr val="F3D03E"/>
              </a:solidFill>
              <a:latin typeface="Lab Grotesque Thin" pitchFamily="2" charset="0"/>
              <a:ea typeface="Lab Grotesque"/>
              <a:cs typeface="Lab Grotesque"/>
              <a:sym typeface="Lab Grotesque"/>
            </a:endParaRPr>
          </a:p>
        </p:txBody>
      </p:sp>
    </p:spTree>
    <p:extLst>
      <p:ext uri="{BB962C8B-B14F-4D97-AF65-F5344CB8AC3E}">
        <p14:creationId xmlns:p14="http://schemas.microsoft.com/office/powerpoint/2010/main" val="1236591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725E6C4-3D4C-00A8-60E8-42563F48CAB0}"/>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829AF695-21BA-34BC-D2C5-3EF35B90A6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7800" y="4229100"/>
            <a:ext cx="6638392" cy="2365402"/>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E3C4E507-CF4E-60DA-27FF-42033F4E4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4076700"/>
            <a:ext cx="7620000" cy="2760561"/>
          </a:xfrm>
          <a:prstGeom prst="rect">
            <a:avLst/>
          </a:prstGeom>
        </p:spPr>
      </p:pic>
    </p:spTree>
    <p:extLst>
      <p:ext uri="{BB962C8B-B14F-4D97-AF65-F5344CB8AC3E}">
        <p14:creationId xmlns:p14="http://schemas.microsoft.com/office/powerpoint/2010/main" val="2324335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3AC7A7E8-76BE-07CE-569E-E45A99EC6B97}"/>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AA36660E-1FC4-4B64-D3CE-CC6689975541}"/>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VIIGILAHUTAJA!</a:t>
            </a:r>
            <a:r>
              <a:rPr lang="et-EE" sz="6000" b="1" dirty="0">
                <a:solidFill>
                  <a:schemeClr val="bg1"/>
                </a:solidFill>
                <a:latin typeface="Lab Grotesque Medium" pitchFamily="2" charset="0"/>
                <a:ea typeface="Lab Grotesque"/>
                <a:cs typeface="Lab Grotesque"/>
                <a:sym typeface="Lab Grotesque Bold"/>
              </a:rPr>
              <a:t> </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1649EC0-EDEE-4277-E535-BABF9FF1EC62}"/>
              </a:ext>
            </a:extLst>
          </p:cNvPr>
          <p:cNvSpPr txBox="1"/>
          <p:nvPr/>
        </p:nvSpPr>
        <p:spPr>
          <a:xfrm>
            <a:off x="1143000" y="5121829"/>
            <a:ext cx="16383000" cy="1436291"/>
          </a:xfrm>
          <a:prstGeom prst="rect">
            <a:avLst/>
          </a:prstGeom>
        </p:spPr>
        <p:txBody>
          <a:bodyPr wrap="square" lIns="0" tIns="0" rIns="0" bIns="0" rtlCol="0" anchor="ctr">
            <a:spAutoFit/>
          </a:bodyPr>
          <a:lstStyle/>
          <a:p>
            <a:pPr>
              <a:lnSpc>
                <a:spcPts val="5613"/>
              </a:lnSpc>
            </a:pPr>
            <a:r>
              <a:rPr lang="fi-FI" sz="4800" dirty="0" err="1">
                <a:solidFill>
                  <a:schemeClr val="bg1"/>
                </a:solidFill>
                <a:latin typeface="Lab Grotesque Medium" pitchFamily="2" charset="0"/>
                <a:ea typeface="Lab Grotesque"/>
                <a:cs typeface="Lab Grotesque"/>
                <a:sym typeface="Lab Grotesque Bold"/>
              </a:rPr>
              <a:t>Pippi</a:t>
            </a:r>
            <a:r>
              <a:rPr lang="fi-FI" sz="4800" dirty="0">
                <a:solidFill>
                  <a:schemeClr val="bg1"/>
                </a:solidFill>
                <a:latin typeface="Lab Grotesque Medium" pitchFamily="2" charset="0"/>
                <a:ea typeface="Lab Grotesque"/>
                <a:cs typeface="Lab Grotesque"/>
                <a:sym typeface="Lab Grotesque Bold"/>
              </a:rPr>
              <a:t> Lotta </a:t>
            </a:r>
            <a:r>
              <a:rPr lang="fi-FI" sz="4800" dirty="0" err="1">
                <a:solidFill>
                  <a:schemeClr val="bg1"/>
                </a:solidFill>
                <a:latin typeface="Lab Grotesque Medium" pitchFamily="2" charset="0"/>
                <a:ea typeface="Lab Grotesque"/>
                <a:cs typeface="Lab Grotesque"/>
                <a:sym typeface="Lab Grotesque Bold"/>
              </a:rPr>
              <a:t>Enok</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püstitas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tänavu</a:t>
            </a:r>
            <a:r>
              <a:rPr lang="fi-FI" sz="4800" dirty="0">
                <a:solidFill>
                  <a:schemeClr val="bg1"/>
                </a:solidFill>
                <a:latin typeface="Lab Grotesque Medium" pitchFamily="2" charset="0"/>
                <a:ea typeface="Lab Grotesque"/>
                <a:cs typeface="Lab Grotesque"/>
                <a:sym typeface="Lab Grotesque Bold"/>
              </a:rPr>
              <a:t> Eesti </a:t>
            </a:r>
            <a:r>
              <a:rPr lang="fi-FI" sz="4800" dirty="0" err="1">
                <a:solidFill>
                  <a:schemeClr val="bg1"/>
                </a:solidFill>
                <a:latin typeface="Lab Grotesque Medium" pitchFamily="2" charset="0"/>
                <a:ea typeface="Lab Grotesque"/>
                <a:cs typeface="Lab Grotesque"/>
                <a:sym typeface="Lab Grotesque Bold"/>
              </a:rPr>
              <a:t>rekordi</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seitsmevõistluses</a:t>
            </a:r>
            <a:r>
              <a:rPr lang="fi-FI" sz="4800" dirty="0">
                <a:solidFill>
                  <a:schemeClr val="bg1"/>
                </a:solidFill>
                <a:latin typeface="Lab Grotesque Medium" pitchFamily="2" charset="0"/>
                <a:ea typeface="Lab Grotesque"/>
                <a:cs typeface="Lab Grotesque"/>
                <a:sym typeface="Lab Grotesque Bold"/>
              </a:rPr>
              <a:t>. </a:t>
            </a:r>
            <a:r>
              <a:rPr lang="fi-FI" sz="4800" dirty="0" err="1">
                <a:solidFill>
                  <a:schemeClr val="bg1"/>
                </a:solidFill>
                <a:latin typeface="Lab Grotesque Medium" pitchFamily="2" charset="0"/>
                <a:ea typeface="Lab Grotesque"/>
                <a:cs typeface="Lab Grotesque"/>
                <a:sym typeface="Lab Grotesque Bold"/>
              </a:rPr>
              <a:t>Mis</a:t>
            </a:r>
            <a:r>
              <a:rPr lang="fi-FI" sz="4800" dirty="0">
                <a:solidFill>
                  <a:schemeClr val="bg1"/>
                </a:solidFill>
                <a:latin typeface="Lab Grotesque Medium" pitchFamily="2" charset="0"/>
                <a:ea typeface="Lab Grotesque"/>
                <a:cs typeface="Lab Grotesque"/>
                <a:sym typeface="Lab Grotesque Bold"/>
              </a:rPr>
              <a:t> on </a:t>
            </a:r>
            <a:r>
              <a:rPr lang="fi-FI" sz="4800" dirty="0" err="1">
                <a:solidFill>
                  <a:schemeClr val="bg1"/>
                </a:solidFill>
                <a:latin typeface="Lab Grotesque Medium" pitchFamily="2" charset="0"/>
                <a:ea typeface="Lab Grotesque"/>
                <a:cs typeface="Lab Grotesque"/>
                <a:sym typeface="Lab Grotesque Bold"/>
              </a:rPr>
              <a:t>seitsmevõistluse</a:t>
            </a:r>
            <a:r>
              <a:rPr lang="fi-FI" sz="4800" dirty="0">
                <a:solidFill>
                  <a:schemeClr val="bg1"/>
                </a:solidFill>
                <a:latin typeface="Lab Grotesque Medium" pitchFamily="2" charset="0"/>
                <a:ea typeface="Lab Grotesque"/>
                <a:cs typeface="Lab Grotesque"/>
                <a:sym typeface="Lab Grotesque Bold"/>
              </a:rPr>
              <a:t> Eesti </a:t>
            </a:r>
            <a:r>
              <a:rPr lang="fi-FI" sz="4800" dirty="0" err="1">
                <a:solidFill>
                  <a:schemeClr val="bg1"/>
                </a:solidFill>
                <a:latin typeface="Lab Grotesque Medium" pitchFamily="2" charset="0"/>
                <a:ea typeface="Lab Grotesque"/>
                <a:cs typeface="Lab Grotesque"/>
                <a:sym typeface="Lab Grotesque Bold"/>
              </a:rPr>
              <a:t>rekord</a:t>
            </a:r>
            <a:r>
              <a:rPr lang="fi-FI" sz="4800" dirty="0">
                <a:solidFill>
                  <a:schemeClr val="bg1"/>
                </a:solidFill>
                <a:latin typeface="Lab Grotesque Medium" pitchFamily="2" charset="0"/>
                <a:ea typeface="Lab Grotesque"/>
                <a:cs typeface="Lab Grotesque"/>
                <a:sym typeface="Lab Grotesque Bold"/>
              </a:rPr>
              <a:t>?</a:t>
            </a:r>
            <a:endParaRPr lang="en-US" sz="48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3F40F7E4-67EF-5ADE-08F4-8432DB8228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13008C1E-F72A-7E4A-8453-4FE767EDF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638272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FED231E7-3A6C-E353-D900-00CE2E1D4E45}"/>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1E87BC39-777D-18F6-EA1E-B7210CB56A08}"/>
              </a:ext>
            </a:extLst>
          </p:cNvPr>
          <p:cNvSpPr txBox="1"/>
          <p:nvPr/>
        </p:nvSpPr>
        <p:spPr>
          <a:xfrm>
            <a:off x="1143000" y="772612"/>
            <a:ext cx="11811000" cy="1456809"/>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VIIGILAHUTAJA</a:t>
            </a:r>
          </a:p>
          <a:p>
            <a:pPr>
              <a:lnSpc>
                <a:spcPts val="5613"/>
              </a:lnSpc>
            </a:pPr>
            <a:r>
              <a:rPr lang="et-EE" sz="4800" b="1" dirty="0">
                <a:solidFill>
                  <a:schemeClr val="bg1"/>
                </a:solidFill>
                <a:latin typeface="Lab Grotesque Medium" pitchFamily="2" charset="0"/>
                <a:ea typeface="Lab Grotesque"/>
                <a:cs typeface="Lab Grotesque"/>
                <a:sym typeface="Lab Grotesque Bold"/>
              </a:rPr>
              <a:t>VASTUS</a:t>
            </a:r>
            <a:endParaRPr lang="en-US" sz="4800" b="1"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5F66AC1B-B0A6-CB58-7230-874C5FC835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8C18B587-3D1D-0049-866B-3527E9356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6" name="TextBox 28">
            <a:extLst>
              <a:ext uri="{FF2B5EF4-FFF2-40B4-BE49-F238E27FC236}">
                <a16:creationId xmlns:a16="http://schemas.microsoft.com/office/drawing/2014/main" id="{B0C81358-9F62-68C4-AE26-5D38A983571D}"/>
              </a:ext>
            </a:extLst>
          </p:cNvPr>
          <p:cNvSpPr txBox="1"/>
          <p:nvPr/>
        </p:nvSpPr>
        <p:spPr>
          <a:xfrm>
            <a:off x="952500" y="5143500"/>
            <a:ext cx="16383000" cy="998735"/>
          </a:xfrm>
          <a:prstGeom prst="rect">
            <a:avLst/>
          </a:prstGeom>
        </p:spPr>
        <p:txBody>
          <a:bodyPr wrap="square" lIns="0" tIns="0" rIns="0" bIns="0" rtlCol="0" anchor="ctr">
            <a:spAutoFit/>
          </a:bodyPr>
          <a:lstStyle/>
          <a:p>
            <a:pPr algn="ctr">
              <a:lnSpc>
                <a:spcPts val="5613"/>
              </a:lnSpc>
            </a:pPr>
            <a:r>
              <a:rPr lang="et-EE" sz="13800" b="1" dirty="0">
                <a:solidFill>
                  <a:srgbClr val="F3D03E"/>
                </a:solidFill>
                <a:latin typeface="Lab Grotesque Medium" pitchFamily="2" charset="0"/>
                <a:ea typeface="Lab Grotesque"/>
                <a:cs typeface="Lab Grotesque"/>
                <a:sym typeface="Lab Grotesque Bold"/>
              </a:rPr>
              <a:t>6285 punkti</a:t>
            </a:r>
            <a:endParaRPr lang="en-US" sz="13800" b="1" dirty="0">
              <a:solidFill>
                <a:srgbClr val="F3D03E"/>
              </a:solidFill>
              <a:latin typeface="Lab Grotesque Thin" pitchFamily="2" charset="0"/>
              <a:ea typeface="Lab Grotesque"/>
              <a:cs typeface="Lab Grotesque"/>
              <a:sym typeface="Lab Grotesque"/>
            </a:endParaRPr>
          </a:p>
        </p:txBody>
      </p:sp>
    </p:spTree>
    <p:extLst>
      <p:ext uri="{BB962C8B-B14F-4D97-AF65-F5344CB8AC3E}">
        <p14:creationId xmlns:p14="http://schemas.microsoft.com/office/powerpoint/2010/main" val="469697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1E6B2C6-9ECB-3A65-8042-F9ABA1D6BB5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CA290829-02EC-9EF6-EC74-02AB51E5AF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7800" y="4229100"/>
            <a:ext cx="6638392" cy="2365402"/>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52BED1CF-F57B-F59F-D3D2-D7F8DF2A8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4076700"/>
            <a:ext cx="7620000" cy="2760561"/>
          </a:xfrm>
          <a:prstGeom prst="rect">
            <a:avLst/>
          </a:prstGeom>
        </p:spPr>
      </p:pic>
    </p:spTree>
    <p:extLst>
      <p:ext uri="{BB962C8B-B14F-4D97-AF65-F5344CB8AC3E}">
        <p14:creationId xmlns:p14="http://schemas.microsoft.com/office/powerpoint/2010/main" val="100349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43CBCE3-023C-120C-6AA2-D73A1C48D3A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33A978C-886D-A80B-C8DD-8D39FEA9290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2</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1487A7E8-7299-185F-E150-5928F4B154D6}"/>
              </a:ext>
            </a:extLst>
          </p:cNvPr>
          <p:cNvSpPr txBox="1"/>
          <p:nvPr/>
        </p:nvSpPr>
        <p:spPr>
          <a:xfrm>
            <a:off x="5715000" y="5448300"/>
            <a:ext cx="16383000" cy="998735"/>
          </a:xfrm>
          <a:prstGeom prst="rect">
            <a:avLst/>
          </a:prstGeom>
        </p:spPr>
        <p:txBody>
          <a:bodyPr wrap="square" lIns="0" tIns="0" rIns="0" bIns="0" rtlCol="0" anchor="ctr">
            <a:spAutoFit/>
          </a:bodyPr>
          <a:lstStyle/>
          <a:p>
            <a:pPr>
              <a:lnSpc>
                <a:spcPts val="5613"/>
              </a:lnSpc>
            </a:pPr>
            <a:r>
              <a:rPr lang="et-EE" sz="13800" b="1" dirty="0">
                <a:solidFill>
                  <a:srgbClr val="F3D03E"/>
                </a:solidFill>
                <a:latin typeface="Lab Grotesque Medium" pitchFamily="2" charset="0"/>
                <a:ea typeface="Lab Grotesque"/>
                <a:cs typeface="Lab Grotesque"/>
                <a:sym typeface="Lab Grotesque Bold"/>
              </a:rPr>
              <a:t>Filipiinid</a:t>
            </a:r>
            <a:endParaRPr lang="en-US" sz="6000" b="1" dirty="0">
              <a:solidFill>
                <a:srgbClr val="F3D03E"/>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49E72326-0CBE-775C-1616-922252BFC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557EBDED-BABA-B217-A904-E7452B07A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63723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97F9229C-57DC-4494-1FF9-669CEC80EBE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DB5E706-CED5-52A8-8F71-E498A120E5B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3</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3894D35D-7506-87C7-9F03-0396475EA39D}"/>
              </a:ext>
            </a:extLst>
          </p:cNvPr>
          <p:cNvSpPr txBox="1"/>
          <p:nvPr/>
        </p:nvSpPr>
        <p:spPr>
          <a:xfrm>
            <a:off x="1079500" y="2857500"/>
            <a:ext cx="16383000" cy="2094932"/>
          </a:xfrm>
          <a:prstGeom prst="rect">
            <a:avLst/>
          </a:prstGeom>
        </p:spPr>
        <p:txBody>
          <a:bodyPr wrap="square" lIns="0" tIns="0" rIns="0" bIns="0" rtlCol="0" anchor="ctr">
            <a:spAutoFit/>
          </a:bodyPr>
          <a:lstStyle/>
          <a:p>
            <a:pPr>
              <a:lnSpc>
                <a:spcPts val="5613"/>
              </a:lnSpc>
            </a:pPr>
            <a:r>
              <a:rPr lang="et-EE" sz="3600" b="1" dirty="0">
                <a:solidFill>
                  <a:schemeClr val="bg1"/>
                </a:solidFill>
                <a:latin typeface="Lab Grotesque Medium" pitchFamily="2" charset="0"/>
                <a:ea typeface="Lab Grotesque"/>
                <a:cs typeface="Lab Grotesque"/>
                <a:sym typeface="Lab Grotesque Bold"/>
              </a:rPr>
              <a:t>Pildiküsimus! </a:t>
            </a:r>
            <a:r>
              <a:rPr lang="et-EE" sz="3600" dirty="0">
                <a:solidFill>
                  <a:schemeClr val="bg1"/>
                </a:solidFill>
                <a:latin typeface="Lab Grotesque Medium" pitchFamily="2" charset="0"/>
                <a:ea typeface="Lab Grotesque"/>
                <a:cs typeface="Lab Grotesque"/>
                <a:sym typeface="Lab Grotesque Bold"/>
              </a:rPr>
              <a:t>Testime seda, kui tähelepanelikult olete tarbinud spordimeediat. Kes on need viimasel ajal rahvusvahelist edu saavutanud Eesti sportlased? Nende alad on jõutõstmine, kergejõustik ja </a:t>
            </a:r>
            <a:r>
              <a:rPr lang="et-EE" sz="3600" dirty="0" err="1">
                <a:solidFill>
                  <a:schemeClr val="bg1"/>
                </a:solidFill>
                <a:latin typeface="Lab Grotesque Medium" pitchFamily="2" charset="0"/>
                <a:ea typeface="Lab Grotesque"/>
                <a:cs typeface="Lab Grotesque"/>
                <a:sym typeface="Lab Grotesque Bold"/>
              </a:rPr>
              <a:t>fitness</a:t>
            </a:r>
            <a:r>
              <a:rPr lang="et-EE" sz="3600" dirty="0">
                <a:solidFill>
                  <a:schemeClr val="bg1"/>
                </a:solidFill>
                <a:latin typeface="Lab Grotesque Medium" pitchFamily="2" charset="0"/>
                <a:ea typeface="Lab Grotesque"/>
                <a:cs typeface="Lab Grotesque"/>
                <a:sym typeface="Lab Grotesque Bold"/>
              </a:rPr>
              <a:t>.</a:t>
            </a:r>
          </a:p>
        </p:txBody>
      </p:sp>
      <p:pic>
        <p:nvPicPr>
          <p:cNvPr id="4" name="Graphic 3">
            <a:extLst>
              <a:ext uri="{FF2B5EF4-FFF2-40B4-BE49-F238E27FC236}">
                <a16:creationId xmlns:a16="http://schemas.microsoft.com/office/drawing/2014/main" id="{79FCF40D-5E67-FDE1-0564-F2EB2221D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F799AD7A-E184-20FC-08B2-108AAB7641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7" name="Picture 6" descr="A person with green hair wearing a medal&#10;&#10;AI-generated content may be incorrect.">
            <a:extLst>
              <a:ext uri="{FF2B5EF4-FFF2-40B4-BE49-F238E27FC236}">
                <a16:creationId xmlns:a16="http://schemas.microsoft.com/office/drawing/2014/main" id="{14DBEF5B-FFCD-57BE-2909-D382AA2FA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53" y="6130471"/>
            <a:ext cx="6166305" cy="3849644"/>
          </a:xfrm>
          <a:prstGeom prst="rect">
            <a:avLst/>
          </a:prstGeom>
          <a:effectLst>
            <a:softEdge rad="63500"/>
          </a:effectLst>
        </p:spPr>
      </p:pic>
      <p:pic>
        <p:nvPicPr>
          <p:cNvPr id="9" name="Picture 8" descr="A person wearing a blue shirt and a medal&#10;&#10;AI-generated content may be incorrect.">
            <a:extLst>
              <a:ext uri="{FF2B5EF4-FFF2-40B4-BE49-F238E27FC236}">
                <a16:creationId xmlns:a16="http://schemas.microsoft.com/office/drawing/2014/main" id="{6C64ABEF-1DAF-16FD-9EF8-6ED0F5CFE4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199" y="5676901"/>
            <a:ext cx="3502893" cy="4457700"/>
          </a:xfrm>
          <a:prstGeom prst="rect">
            <a:avLst/>
          </a:prstGeom>
          <a:effectLst>
            <a:softEdge rad="63500"/>
          </a:effectLst>
        </p:spPr>
      </p:pic>
      <p:pic>
        <p:nvPicPr>
          <p:cNvPr id="11" name="Picture 10" descr="A person in a garment with a medal&#10;&#10;AI-generated content may be incorrect.">
            <a:extLst>
              <a:ext uri="{FF2B5EF4-FFF2-40B4-BE49-F238E27FC236}">
                <a16:creationId xmlns:a16="http://schemas.microsoft.com/office/drawing/2014/main" id="{902210FC-443A-ABC4-C5C2-11CBE2A5C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06200" y="5676900"/>
            <a:ext cx="3566160" cy="4457700"/>
          </a:xfrm>
          <a:prstGeom prst="rect">
            <a:avLst/>
          </a:prstGeom>
          <a:effectLst>
            <a:softEdge rad="63500"/>
          </a:effectLst>
        </p:spPr>
      </p:pic>
    </p:spTree>
    <p:extLst>
      <p:ext uri="{BB962C8B-B14F-4D97-AF65-F5344CB8AC3E}">
        <p14:creationId xmlns:p14="http://schemas.microsoft.com/office/powerpoint/2010/main" val="24864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F73A8EB2-CE84-A93D-2575-F21A6ACBFFDF}"/>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E70C328C-342F-897A-A1BD-8BA007AF1E7E}"/>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3</a:t>
            </a:r>
            <a:endParaRPr lang="en-US" sz="4800" b="1"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11807387-D8C2-54B9-D85B-EA748A5D0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D91BA613-2601-091D-CCF6-81640A0E3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pic>
        <p:nvPicPr>
          <p:cNvPr id="9" name="Picture 8" descr="A person with green hair wearing a medal&#10;&#10;AI-generated content may be incorrect.">
            <a:extLst>
              <a:ext uri="{FF2B5EF4-FFF2-40B4-BE49-F238E27FC236}">
                <a16:creationId xmlns:a16="http://schemas.microsoft.com/office/drawing/2014/main" id="{6B087FA6-0971-8986-AC22-DDEE2E85B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741030"/>
            <a:ext cx="6166305" cy="3849644"/>
          </a:xfrm>
          <a:prstGeom prst="rect">
            <a:avLst/>
          </a:prstGeom>
          <a:effectLst>
            <a:softEdge rad="63500"/>
          </a:effectLst>
        </p:spPr>
      </p:pic>
      <p:pic>
        <p:nvPicPr>
          <p:cNvPr id="10" name="Picture 9" descr="A person wearing a blue shirt and a medal&#10;&#10;AI-generated content may be incorrect.">
            <a:extLst>
              <a:ext uri="{FF2B5EF4-FFF2-40B4-BE49-F238E27FC236}">
                <a16:creationId xmlns:a16="http://schemas.microsoft.com/office/drawing/2014/main" id="{64A841D9-1D0E-6084-8FEB-464A17C3A8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4287460"/>
            <a:ext cx="3502893" cy="4457700"/>
          </a:xfrm>
          <a:prstGeom prst="rect">
            <a:avLst/>
          </a:prstGeom>
          <a:effectLst>
            <a:softEdge rad="63500"/>
          </a:effectLst>
        </p:spPr>
      </p:pic>
      <p:pic>
        <p:nvPicPr>
          <p:cNvPr id="11" name="Picture 10" descr="A person in a garment with a medal&#10;&#10;AI-generated content may be incorrect.">
            <a:extLst>
              <a:ext uri="{FF2B5EF4-FFF2-40B4-BE49-F238E27FC236}">
                <a16:creationId xmlns:a16="http://schemas.microsoft.com/office/drawing/2014/main" id="{E16329CE-EFA2-3DC8-03C6-662985F1FE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92000" y="4287459"/>
            <a:ext cx="3566160" cy="4457700"/>
          </a:xfrm>
          <a:prstGeom prst="rect">
            <a:avLst/>
          </a:prstGeom>
          <a:effectLst>
            <a:softEdge rad="63500"/>
          </a:effectLst>
        </p:spPr>
      </p:pic>
      <p:sp>
        <p:nvSpPr>
          <p:cNvPr id="12" name="TextBox 28">
            <a:extLst>
              <a:ext uri="{FF2B5EF4-FFF2-40B4-BE49-F238E27FC236}">
                <a16:creationId xmlns:a16="http://schemas.microsoft.com/office/drawing/2014/main" id="{D38117EF-4E98-86FB-6BDF-8DC56582C637}"/>
              </a:ext>
            </a:extLst>
          </p:cNvPr>
          <p:cNvSpPr txBox="1"/>
          <p:nvPr/>
        </p:nvSpPr>
        <p:spPr>
          <a:xfrm>
            <a:off x="1447800" y="3390900"/>
            <a:ext cx="4441495" cy="685316"/>
          </a:xfrm>
          <a:prstGeom prst="rect">
            <a:avLst/>
          </a:prstGeom>
        </p:spPr>
        <p:txBody>
          <a:bodyPr wrap="square" lIns="0" tIns="0" rIns="0" bIns="0" rtlCol="0" anchor="ctr">
            <a:spAutoFit/>
          </a:bodyPr>
          <a:lstStyle/>
          <a:p>
            <a:pPr>
              <a:lnSpc>
                <a:spcPts val="5613"/>
              </a:lnSpc>
            </a:pPr>
            <a:r>
              <a:rPr lang="et-EE" sz="4400" b="1" dirty="0">
                <a:solidFill>
                  <a:srgbClr val="F3D03E"/>
                </a:solidFill>
                <a:latin typeface="Lab Grotesque Medium" pitchFamily="2" charset="0"/>
                <a:ea typeface="Lab Grotesque"/>
                <a:cs typeface="Lab Grotesque"/>
                <a:sym typeface="Lab Grotesque Bold"/>
              </a:rPr>
              <a:t>Eliise </a:t>
            </a:r>
            <a:r>
              <a:rPr lang="et-EE" sz="4400" b="1" dirty="0" err="1">
                <a:solidFill>
                  <a:srgbClr val="F3D03E"/>
                </a:solidFill>
                <a:latin typeface="Lab Grotesque Medium" pitchFamily="2" charset="0"/>
                <a:ea typeface="Lab Grotesque"/>
                <a:cs typeface="Lab Grotesque"/>
                <a:sym typeface="Lab Grotesque Bold"/>
              </a:rPr>
              <a:t>Mikomägi</a:t>
            </a:r>
            <a:endParaRPr lang="en-US" b="1" dirty="0">
              <a:solidFill>
                <a:srgbClr val="F3D03E"/>
              </a:solidFill>
              <a:latin typeface="Lab Grotesque Thin" pitchFamily="2" charset="0"/>
              <a:ea typeface="Lab Grotesque"/>
              <a:cs typeface="Lab Grotesque"/>
              <a:sym typeface="Lab Grotesque"/>
            </a:endParaRPr>
          </a:p>
        </p:txBody>
      </p:sp>
      <p:sp>
        <p:nvSpPr>
          <p:cNvPr id="13" name="TextBox 28">
            <a:extLst>
              <a:ext uri="{FF2B5EF4-FFF2-40B4-BE49-F238E27FC236}">
                <a16:creationId xmlns:a16="http://schemas.microsoft.com/office/drawing/2014/main" id="{572106A0-0769-BAA6-B8CC-431FFB9D4F12}"/>
              </a:ext>
            </a:extLst>
          </p:cNvPr>
          <p:cNvSpPr txBox="1"/>
          <p:nvPr/>
        </p:nvSpPr>
        <p:spPr>
          <a:xfrm>
            <a:off x="7239000" y="3390900"/>
            <a:ext cx="4441495" cy="685316"/>
          </a:xfrm>
          <a:prstGeom prst="rect">
            <a:avLst/>
          </a:prstGeom>
        </p:spPr>
        <p:txBody>
          <a:bodyPr wrap="square" lIns="0" tIns="0" rIns="0" bIns="0" rtlCol="0" anchor="ctr">
            <a:spAutoFit/>
          </a:bodyPr>
          <a:lstStyle/>
          <a:p>
            <a:pPr>
              <a:lnSpc>
                <a:spcPts val="5613"/>
              </a:lnSpc>
            </a:pPr>
            <a:r>
              <a:rPr lang="et-EE" sz="4400" b="1" dirty="0">
                <a:solidFill>
                  <a:srgbClr val="F3D03E"/>
                </a:solidFill>
                <a:latin typeface="Lab Grotesque Medium" pitchFamily="2" charset="0"/>
                <a:ea typeface="Lab Grotesque"/>
                <a:cs typeface="Lab Grotesque"/>
                <a:sym typeface="Lab Grotesque Bold"/>
              </a:rPr>
              <a:t>Tanel </a:t>
            </a:r>
            <a:r>
              <a:rPr lang="et-EE" sz="4400" b="1" dirty="0" err="1">
                <a:solidFill>
                  <a:srgbClr val="F3D03E"/>
                </a:solidFill>
                <a:latin typeface="Lab Grotesque Medium" pitchFamily="2" charset="0"/>
                <a:ea typeface="Lab Grotesque"/>
                <a:cs typeface="Lab Grotesque"/>
                <a:sym typeface="Lab Grotesque Bold"/>
              </a:rPr>
              <a:t>Visnap</a:t>
            </a:r>
            <a:endParaRPr lang="en-US" b="1" dirty="0">
              <a:solidFill>
                <a:srgbClr val="F3D03E"/>
              </a:solidFill>
              <a:latin typeface="Lab Grotesque Thin" pitchFamily="2" charset="0"/>
              <a:ea typeface="Lab Grotesque"/>
              <a:cs typeface="Lab Grotesque"/>
              <a:sym typeface="Lab Grotesque"/>
            </a:endParaRPr>
          </a:p>
        </p:txBody>
      </p:sp>
      <p:sp>
        <p:nvSpPr>
          <p:cNvPr id="15" name="TextBox 28">
            <a:extLst>
              <a:ext uri="{FF2B5EF4-FFF2-40B4-BE49-F238E27FC236}">
                <a16:creationId xmlns:a16="http://schemas.microsoft.com/office/drawing/2014/main" id="{C34B019D-1317-B0DE-476C-F2ED6208D8A4}"/>
              </a:ext>
            </a:extLst>
          </p:cNvPr>
          <p:cNvSpPr txBox="1"/>
          <p:nvPr/>
        </p:nvSpPr>
        <p:spPr>
          <a:xfrm>
            <a:off x="11680495" y="3390900"/>
            <a:ext cx="5279695" cy="685316"/>
          </a:xfrm>
          <a:prstGeom prst="rect">
            <a:avLst/>
          </a:prstGeom>
        </p:spPr>
        <p:txBody>
          <a:bodyPr wrap="square" lIns="0" tIns="0" rIns="0" bIns="0" rtlCol="0" anchor="ctr">
            <a:spAutoFit/>
          </a:bodyPr>
          <a:lstStyle/>
          <a:p>
            <a:pPr>
              <a:lnSpc>
                <a:spcPts val="5613"/>
              </a:lnSpc>
            </a:pPr>
            <a:r>
              <a:rPr lang="et-EE" sz="4400" b="1" dirty="0">
                <a:solidFill>
                  <a:srgbClr val="F3D03E"/>
                </a:solidFill>
                <a:latin typeface="Lab Grotesque Medium" pitchFamily="2" charset="0"/>
                <a:ea typeface="Lab Grotesque"/>
                <a:cs typeface="Lab Grotesque"/>
                <a:sym typeface="Lab Grotesque Bold"/>
              </a:rPr>
              <a:t>Anastassia </a:t>
            </a:r>
            <a:r>
              <a:rPr lang="et-EE" sz="4400" b="1" dirty="0" err="1">
                <a:solidFill>
                  <a:srgbClr val="F3D03E"/>
                </a:solidFill>
                <a:latin typeface="Lab Grotesque Medium" pitchFamily="2" charset="0"/>
                <a:ea typeface="Lab Grotesque"/>
                <a:cs typeface="Lab Grotesque"/>
                <a:sym typeface="Lab Grotesque Bold"/>
              </a:rPr>
              <a:t>Toikka</a:t>
            </a:r>
            <a:endParaRPr lang="en-US" b="1" dirty="0">
              <a:solidFill>
                <a:srgbClr val="F3D03E"/>
              </a:solidFill>
              <a:latin typeface="Lab Grotesque Thin" pitchFamily="2" charset="0"/>
              <a:ea typeface="Lab Grotesque"/>
              <a:cs typeface="Lab Grotesque"/>
              <a:sym typeface="Lab Grotesque"/>
            </a:endParaRPr>
          </a:p>
        </p:txBody>
      </p:sp>
    </p:spTree>
    <p:extLst>
      <p:ext uri="{BB962C8B-B14F-4D97-AF65-F5344CB8AC3E}">
        <p14:creationId xmlns:p14="http://schemas.microsoft.com/office/powerpoint/2010/main" val="30020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CF6A395-9786-F96D-BE81-3BA1E5C6682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8E50E47-E14B-BD50-0E5F-8C2E70EAAC7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Küsimus nr 4</a:t>
            </a:r>
            <a:endParaRPr lang="en-US" sz="48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035E5B8B-1809-9335-0E62-2ADE989B5E63}"/>
              </a:ext>
            </a:extLst>
          </p:cNvPr>
          <p:cNvSpPr txBox="1"/>
          <p:nvPr/>
        </p:nvSpPr>
        <p:spPr>
          <a:xfrm>
            <a:off x="1143000" y="4076540"/>
            <a:ext cx="16383000" cy="3590727"/>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US </a:t>
            </a:r>
            <a:r>
              <a:rPr lang="et-EE" sz="4800" dirty="0" err="1">
                <a:solidFill>
                  <a:schemeClr val="bg1"/>
                </a:solidFill>
                <a:latin typeface="Lab Grotesque Medium" pitchFamily="2" charset="0"/>
                <a:ea typeface="Lab Grotesque"/>
                <a:cs typeface="Lab Grotesque"/>
                <a:sym typeface="Lab Grotesque Bold"/>
              </a:rPr>
              <a:t>Openi</a:t>
            </a:r>
            <a:r>
              <a:rPr lang="et-EE" sz="4800" dirty="0">
                <a:solidFill>
                  <a:schemeClr val="bg1"/>
                </a:solidFill>
                <a:latin typeface="Lab Grotesque Medium" pitchFamily="2" charset="0"/>
                <a:ea typeface="Lab Grotesque"/>
                <a:cs typeface="Lab Grotesque"/>
                <a:sym typeface="Lab Grotesque Bold"/>
              </a:rPr>
              <a:t> suuruselt teise, Louis </a:t>
            </a:r>
            <a:r>
              <a:rPr lang="et-EE" sz="4800" dirty="0" err="1">
                <a:solidFill>
                  <a:schemeClr val="bg1"/>
                </a:solidFill>
                <a:latin typeface="Lab Grotesque Medium" pitchFamily="2" charset="0"/>
                <a:ea typeface="Lab Grotesque"/>
                <a:cs typeface="Lab Grotesque"/>
                <a:sym typeface="Lab Grotesque Bold"/>
              </a:rPr>
              <a:t>Amstrongi</a:t>
            </a:r>
            <a:r>
              <a:rPr lang="et-EE" sz="4800" dirty="0">
                <a:solidFill>
                  <a:schemeClr val="bg1"/>
                </a:solidFill>
                <a:latin typeface="Lab Grotesque Medium" pitchFamily="2" charset="0"/>
                <a:ea typeface="Lab Grotesque"/>
                <a:cs typeface="Lab Grotesque"/>
                <a:sym typeface="Lab Grotesque Bold"/>
              </a:rPr>
              <a:t> nimelise väljaku ametlik avamatš pärast rekonstrueerimist peeti 2018. aasta 27. augustil. Ja kohe sündis ka midagi erilist – esimest korda US </a:t>
            </a:r>
            <a:r>
              <a:rPr lang="et-EE" sz="4800" dirty="0" err="1">
                <a:solidFill>
                  <a:schemeClr val="bg1"/>
                </a:solidFill>
                <a:latin typeface="Lab Grotesque Medium" pitchFamily="2" charset="0"/>
                <a:ea typeface="Lab Grotesque"/>
                <a:cs typeface="Lab Grotesque"/>
                <a:sym typeface="Lab Grotesque Bold"/>
              </a:rPr>
              <a:t>Openi</a:t>
            </a:r>
            <a:r>
              <a:rPr lang="et-EE" sz="4800" dirty="0">
                <a:solidFill>
                  <a:schemeClr val="bg1"/>
                </a:solidFill>
                <a:latin typeface="Lab Grotesque Medium" pitchFamily="2" charset="0"/>
                <a:ea typeface="Lab Grotesque"/>
                <a:cs typeface="Lab Grotesque"/>
                <a:sym typeface="Lab Grotesque Bold"/>
              </a:rPr>
              <a:t> ajaloos langes WTA edetabeli esinumber välja juba avaringis. Kes kohtusid?</a:t>
            </a:r>
          </a:p>
        </p:txBody>
      </p:sp>
      <p:pic>
        <p:nvPicPr>
          <p:cNvPr id="6" name="Graphic 5">
            <a:extLst>
              <a:ext uri="{FF2B5EF4-FFF2-40B4-BE49-F238E27FC236}">
                <a16:creationId xmlns:a16="http://schemas.microsoft.com/office/drawing/2014/main" id="{02E246E6-4DEA-DBDF-FF09-6A43B58D6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01C0C73F-656F-E3BD-4C67-23758DA75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64722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F3AA1C1-E538-6324-C844-514BC947B297}"/>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CF5E54B-C459-48F4-32E5-3EB20386785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4800" b="1" dirty="0">
                <a:solidFill>
                  <a:schemeClr val="bg1"/>
                </a:solidFill>
                <a:latin typeface="Lab Grotesque Medium" pitchFamily="2" charset="0"/>
                <a:ea typeface="Lab Grotesque"/>
                <a:cs typeface="Lab Grotesque"/>
                <a:sym typeface="Lab Grotesque Bold"/>
              </a:rPr>
              <a:t>Vastus nr 4</a:t>
            </a:r>
            <a:endParaRPr lang="en-US" sz="4800" b="1"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2AE3A557-7EE0-DF0D-3434-CE162A66B6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45DF93A3-D902-1AC5-293B-11177FC48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
        <p:nvSpPr>
          <p:cNvPr id="9" name="TextBox 28">
            <a:extLst>
              <a:ext uri="{FF2B5EF4-FFF2-40B4-BE49-F238E27FC236}">
                <a16:creationId xmlns:a16="http://schemas.microsoft.com/office/drawing/2014/main" id="{50C9B206-C43D-6D5B-20A4-FF95C47FACE5}"/>
              </a:ext>
            </a:extLst>
          </p:cNvPr>
          <p:cNvSpPr txBox="1"/>
          <p:nvPr/>
        </p:nvSpPr>
        <p:spPr>
          <a:xfrm>
            <a:off x="4000500" y="3848100"/>
            <a:ext cx="16383000" cy="758669"/>
          </a:xfrm>
          <a:prstGeom prst="rect">
            <a:avLst/>
          </a:prstGeom>
        </p:spPr>
        <p:txBody>
          <a:bodyPr wrap="square" lIns="0" tIns="0" rIns="0" bIns="0" rtlCol="0" anchor="ctr">
            <a:spAutoFit/>
          </a:bodyPr>
          <a:lstStyle/>
          <a:p>
            <a:pPr>
              <a:lnSpc>
                <a:spcPts val="5613"/>
              </a:lnSpc>
            </a:pPr>
            <a:r>
              <a:rPr lang="fi-FI" sz="6000" b="1" dirty="0" err="1">
                <a:solidFill>
                  <a:srgbClr val="F3D03E"/>
                </a:solidFill>
                <a:latin typeface="Lab Grotesque Medium" pitchFamily="2" charset="0"/>
                <a:ea typeface="Lab Grotesque"/>
                <a:cs typeface="Lab Grotesque"/>
                <a:sym typeface="Lab Grotesque Bold"/>
              </a:rPr>
              <a:t>Kaia</a:t>
            </a:r>
            <a:r>
              <a:rPr lang="fi-FI" sz="6000" b="1" dirty="0">
                <a:solidFill>
                  <a:srgbClr val="F3D03E"/>
                </a:solidFill>
                <a:latin typeface="Lab Grotesque Medium" pitchFamily="2" charset="0"/>
                <a:ea typeface="Lab Grotesque"/>
                <a:cs typeface="Lab Grotesque"/>
                <a:sym typeface="Lab Grotesque Bold"/>
              </a:rPr>
              <a:t> </a:t>
            </a:r>
            <a:r>
              <a:rPr lang="fi-FI" sz="6000" b="1" dirty="0" err="1">
                <a:solidFill>
                  <a:srgbClr val="F3D03E"/>
                </a:solidFill>
                <a:latin typeface="Lab Grotesque Medium" pitchFamily="2" charset="0"/>
                <a:ea typeface="Lab Grotesque"/>
                <a:cs typeface="Lab Grotesque"/>
                <a:sym typeface="Lab Grotesque Bold"/>
              </a:rPr>
              <a:t>Kanepi</a:t>
            </a:r>
            <a:r>
              <a:rPr lang="fi-FI" sz="6000" b="1" dirty="0">
                <a:solidFill>
                  <a:srgbClr val="F3D03E"/>
                </a:solidFill>
                <a:latin typeface="Lab Grotesque Medium" pitchFamily="2" charset="0"/>
                <a:ea typeface="Lab Grotesque"/>
                <a:cs typeface="Lab Grotesque"/>
                <a:sym typeface="Lab Grotesque Bold"/>
              </a:rPr>
              <a:t> ja Simona </a:t>
            </a:r>
            <a:r>
              <a:rPr lang="fi-FI" sz="6000" b="1" dirty="0" err="1">
                <a:solidFill>
                  <a:srgbClr val="F3D03E"/>
                </a:solidFill>
                <a:latin typeface="Lab Grotesque Medium" pitchFamily="2" charset="0"/>
                <a:ea typeface="Lab Grotesque"/>
                <a:cs typeface="Lab Grotesque"/>
                <a:sym typeface="Lab Grotesque Bold"/>
              </a:rPr>
              <a:t>Halep</a:t>
            </a:r>
            <a:endParaRPr lang="en-US" sz="6000" b="1" dirty="0">
              <a:solidFill>
                <a:srgbClr val="F3D03E"/>
              </a:solidFill>
              <a:latin typeface="Lab Grotesque Thin" pitchFamily="2" charset="0"/>
              <a:ea typeface="Lab Grotesque"/>
              <a:cs typeface="Lab Grotesque"/>
              <a:sym typeface="Lab Grotesque"/>
            </a:endParaRPr>
          </a:p>
        </p:txBody>
      </p:sp>
      <p:pic>
        <p:nvPicPr>
          <p:cNvPr id="11" name="Picture 10">
            <a:extLst>
              <a:ext uri="{FF2B5EF4-FFF2-40B4-BE49-F238E27FC236}">
                <a16:creationId xmlns:a16="http://schemas.microsoft.com/office/drawing/2014/main" id="{25F82F49-C4E7-CFCA-1855-B85158C91EC9}"/>
              </a:ext>
            </a:extLst>
          </p:cNvPr>
          <p:cNvPicPr>
            <a:picLocks noChangeAspect="1"/>
          </p:cNvPicPr>
          <p:nvPr/>
        </p:nvPicPr>
        <p:blipFill>
          <a:blip r:embed="rId5"/>
          <a:stretch>
            <a:fillRect/>
          </a:stretch>
        </p:blipFill>
        <p:spPr>
          <a:xfrm>
            <a:off x="4838700" y="4911569"/>
            <a:ext cx="8610600" cy="5035386"/>
          </a:xfrm>
          <a:prstGeom prst="rect">
            <a:avLst/>
          </a:prstGeom>
          <a:effectLst>
            <a:softEdge rad="63500"/>
          </a:effectLst>
        </p:spPr>
      </p:pic>
    </p:spTree>
    <p:extLst>
      <p:ext uri="{BB962C8B-B14F-4D97-AF65-F5344CB8AC3E}">
        <p14:creationId xmlns:p14="http://schemas.microsoft.com/office/powerpoint/2010/main" val="298502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8459</TotalTime>
  <Words>1238</Words>
  <Application>Microsoft Office PowerPoint</Application>
  <PresentationFormat>Custom</PresentationFormat>
  <Paragraphs>99</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Lab Grotesque Thin</vt:lpstr>
      <vt:lpstr>Calibri</vt:lpstr>
      <vt:lpstr>Aptos</vt:lpstr>
      <vt:lpstr>Lab Grotesque</vt:lpstr>
      <vt:lpstr>Arial</vt:lpstr>
      <vt:lpstr>Lab Grotesque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Orienteerumine ühistranspordi ja jalgrattaga Oodatud igas vanuses inimesed. Loosi läheb neli jalgratast!</dc:title>
  <dc:creator>Siim Kaasik</dc:creator>
  <cp:lastModifiedBy>Siim Kaasik</cp:lastModifiedBy>
  <cp:revision>66</cp:revision>
  <dcterms:created xsi:type="dcterms:W3CDTF">2006-08-16T00:00:00Z</dcterms:created>
  <dcterms:modified xsi:type="dcterms:W3CDTF">2025-11-20T15:19:41Z</dcterms:modified>
  <dc:identifier>DAGQoQ8DfCE</dc:identifier>
</cp:coreProperties>
</file>